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 showSpecialPlsOnTitleSld="0">
  <p:sldMasterIdLst>
    <p:sldMasterId id="2147483658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</p:sldIdLst>
  <p:sldSz cy="5143500" cx="9144000"/>
  <p:notesSz cx="6858000" cy="9144000"/>
  <p:embeddedFontLst>
    <p:embeddedFont>
      <p:font typeface="News Cycle"/>
      <p:regular r:id="rId14"/>
      <p:bold r:id="rId15"/>
    </p:embeddedFont>
    <p:embeddedFont>
      <p:font typeface="Oswald"/>
      <p:regular r:id="rId16"/>
      <p:bold r:id="rId17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15" Type="http://schemas.openxmlformats.org/officeDocument/2006/relationships/font" Target="fonts/NewsCycle-bold.fntdata"/><Relationship Id="rId14" Type="http://schemas.openxmlformats.org/officeDocument/2006/relationships/font" Target="fonts/NewsCycle-regular.fntdata"/><Relationship Id="rId17" Type="http://schemas.openxmlformats.org/officeDocument/2006/relationships/font" Target="fonts/Oswald-bold.fntdata"/><Relationship Id="rId16" Type="http://schemas.openxmlformats.org/officeDocument/2006/relationships/font" Target="fonts/Oswald-regular.fntdata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g35f391192_0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4" name="Google Shape;124;g35f391192_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g35f391192_0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5" name="Google Shape;135;g35f391192_0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gbded2e2ae7_0_1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6" name="Google Shape;146;gbded2e2ae7_0_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gbded2e2ae7_0_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0" name="Google Shape;160;gbded2e2ae7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gbded2e2ae7_0_2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6" name="Google Shape;176;gbded2e2ae7_0_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0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gbded2e2ae7_0_32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2" name="Google Shape;202;gbded2e2ae7_0_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3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gbded2e2ae7_0_41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5" name="Google Shape;215;gbded2e2ae7_0_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8" name="Google Shape;228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7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gaa41051d55_1_73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9" name="Google Shape;239;gaa41051d55_1_73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" type="title">
  <p:cSld name="TITLE">
    <p:bg>
      <p:bgPr>
        <a:solidFill>
          <a:schemeClr val="accent3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550500" y="2435625"/>
            <a:ext cx="3638700" cy="22401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None/>
              <a:defRPr sz="54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None/>
              <a:defRPr sz="54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None/>
              <a:defRPr sz="54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None/>
              <a:defRPr sz="54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None/>
              <a:defRPr sz="54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None/>
              <a:defRPr sz="54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None/>
              <a:defRPr sz="54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None/>
              <a:defRPr sz="54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None/>
              <a:defRPr sz="54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1" name="Google Shape;11;p2"/>
          <p:cNvSpPr/>
          <p:nvPr/>
        </p:nvSpPr>
        <p:spPr>
          <a:xfrm>
            <a:off x="7813106" y="0"/>
            <a:ext cx="892296" cy="322542"/>
          </a:xfrm>
          <a:custGeom>
            <a:rect b="b" l="l" r="r" t="t"/>
            <a:pathLst>
              <a:path extrusionOk="0" h="21600" w="21600">
                <a:moveTo>
                  <a:pt x="0" y="0"/>
                </a:moveTo>
                <a:lnTo>
                  <a:pt x="0" y="21600"/>
                </a:lnTo>
                <a:lnTo>
                  <a:pt x="21600" y="10795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" name="Google Shape;12;p2"/>
          <p:cNvSpPr/>
          <p:nvPr/>
        </p:nvSpPr>
        <p:spPr>
          <a:xfrm>
            <a:off x="3650209" y="0"/>
            <a:ext cx="563814" cy="1699704"/>
          </a:xfrm>
          <a:custGeom>
            <a:rect b="b" l="l" r="r" t="t"/>
            <a:pathLst>
              <a:path extrusionOk="0" h="21600" w="21600">
                <a:moveTo>
                  <a:pt x="0" y="0"/>
                </a:moveTo>
                <a:lnTo>
                  <a:pt x="0" y="21600"/>
                </a:lnTo>
                <a:lnTo>
                  <a:pt x="21600" y="20304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" name="Google Shape;13;p2"/>
          <p:cNvSpPr/>
          <p:nvPr/>
        </p:nvSpPr>
        <p:spPr>
          <a:xfrm>
            <a:off x="4359415" y="609095"/>
            <a:ext cx="1314792" cy="2119176"/>
          </a:xfrm>
          <a:custGeom>
            <a:rect b="b" l="l" r="r" t="t"/>
            <a:pathLst>
              <a:path extrusionOk="0" h="21600" w="21600">
                <a:moveTo>
                  <a:pt x="0" y="21600"/>
                </a:moveTo>
                <a:lnTo>
                  <a:pt x="21600" y="19177"/>
                </a:lnTo>
                <a:lnTo>
                  <a:pt x="21600" y="0"/>
                </a:lnTo>
                <a:lnTo>
                  <a:pt x="0" y="2423"/>
                </a:lnTo>
                <a:lnTo>
                  <a:pt x="0" y="216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" name="Google Shape;14;p2"/>
          <p:cNvSpPr/>
          <p:nvPr/>
        </p:nvSpPr>
        <p:spPr>
          <a:xfrm>
            <a:off x="5821031" y="991483"/>
            <a:ext cx="1845234" cy="4159458"/>
          </a:xfrm>
          <a:custGeom>
            <a:rect b="b" l="l" r="r" t="t"/>
            <a:pathLst>
              <a:path extrusionOk="0" h="21600" w="21600">
                <a:moveTo>
                  <a:pt x="0" y="21600"/>
                </a:moveTo>
                <a:lnTo>
                  <a:pt x="21600" y="21600"/>
                </a:lnTo>
                <a:lnTo>
                  <a:pt x="21600" y="0"/>
                </a:lnTo>
                <a:lnTo>
                  <a:pt x="0" y="1733"/>
                </a:lnTo>
                <a:lnTo>
                  <a:pt x="0" y="216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" name="Google Shape;15;p2"/>
          <p:cNvSpPr/>
          <p:nvPr/>
        </p:nvSpPr>
        <p:spPr>
          <a:xfrm>
            <a:off x="4359415" y="2643735"/>
            <a:ext cx="1314792" cy="2510136"/>
          </a:xfrm>
          <a:custGeom>
            <a:rect b="b" l="l" r="r" t="t"/>
            <a:pathLst>
              <a:path extrusionOk="0" h="21600" w="21600">
                <a:moveTo>
                  <a:pt x="0" y="21600"/>
                </a:moveTo>
                <a:lnTo>
                  <a:pt x="21600" y="21600"/>
                </a:lnTo>
                <a:lnTo>
                  <a:pt x="21600" y="0"/>
                </a:lnTo>
                <a:lnTo>
                  <a:pt x="0" y="2046"/>
                </a:lnTo>
                <a:lnTo>
                  <a:pt x="0" y="21600"/>
                </a:lnTo>
                <a:close/>
              </a:path>
            </a:pathLst>
          </a:custGeom>
          <a:solidFill>
            <a:srgbClr val="002035">
              <a:alpha val="17320"/>
            </a:srgbClr>
          </a:solidFill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" name="Google Shape;16;p2"/>
          <p:cNvSpPr/>
          <p:nvPr/>
        </p:nvSpPr>
        <p:spPr>
          <a:xfrm>
            <a:off x="7813106" y="306930"/>
            <a:ext cx="892296" cy="2977290"/>
          </a:xfrm>
          <a:custGeom>
            <a:rect b="b" l="l" r="r" t="t"/>
            <a:pathLst>
              <a:path extrusionOk="0" h="21600" w="21600">
                <a:moveTo>
                  <a:pt x="0" y="21600"/>
                </a:moveTo>
                <a:lnTo>
                  <a:pt x="21600" y="20429"/>
                </a:lnTo>
                <a:lnTo>
                  <a:pt x="21600" y="0"/>
                </a:lnTo>
                <a:lnTo>
                  <a:pt x="0" y="1171"/>
                </a:lnTo>
                <a:lnTo>
                  <a:pt x="0" y="21600"/>
                </a:lnTo>
                <a:close/>
              </a:path>
            </a:pathLst>
          </a:custGeom>
          <a:solidFill>
            <a:srgbClr val="002035">
              <a:alpha val="17320"/>
            </a:srgbClr>
          </a:solidFill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" name="Google Shape;17;p2"/>
          <p:cNvSpPr/>
          <p:nvPr/>
        </p:nvSpPr>
        <p:spPr>
          <a:xfrm>
            <a:off x="5821031" y="0"/>
            <a:ext cx="1845234" cy="1161054"/>
          </a:xfrm>
          <a:custGeom>
            <a:rect b="b" l="l" r="r" t="t"/>
            <a:pathLst>
              <a:path extrusionOk="0" h="21600" w="21600">
                <a:moveTo>
                  <a:pt x="0" y="21600"/>
                </a:moveTo>
                <a:lnTo>
                  <a:pt x="21600" y="15393"/>
                </a:lnTo>
                <a:lnTo>
                  <a:pt x="21600" y="0"/>
                </a:lnTo>
                <a:lnTo>
                  <a:pt x="0" y="0"/>
                </a:lnTo>
                <a:lnTo>
                  <a:pt x="0" y="2160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" name="Google Shape;18;p2"/>
          <p:cNvSpPr/>
          <p:nvPr/>
        </p:nvSpPr>
        <p:spPr>
          <a:xfrm>
            <a:off x="7813106" y="3277330"/>
            <a:ext cx="892296" cy="1165914"/>
          </a:xfrm>
          <a:custGeom>
            <a:rect b="b" l="l" r="r" t="t"/>
            <a:pathLst>
              <a:path extrusionOk="0" h="21600" w="21600">
                <a:moveTo>
                  <a:pt x="0" y="21600"/>
                </a:moveTo>
                <a:lnTo>
                  <a:pt x="21600" y="18611"/>
                </a:lnTo>
                <a:lnTo>
                  <a:pt x="21600" y="0"/>
                </a:lnTo>
                <a:lnTo>
                  <a:pt x="0" y="2989"/>
                </a:lnTo>
                <a:lnTo>
                  <a:pt x="0" y="2160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11"/>
          <p:cNvSpPr/>
          <p:nvPr/>
        </p:nvSpPr>
        <p:spPr>
          <a:xfrm flipH="1">
            <a:off x="8556137" y="3512673"/>
            <a:ext cx="359208" cy="1630800"/>
          </a:xfrm>
          <a:custGeom>
            <a:rect b="b" l="l" r="r" t="t"/>
            <a:pathLst>
              <a:path extrusionOk="0" h="21600" w="21600">
                <a:moveTo>
                  <a:pt x="21600" y="21600"/>
                </a:moveTo>
                <a:lnTo>
                  <a:pt x="21600" y="0"/>
                </a:lnTo>
                <a:lnTo>
                  <a:pt x="0" y="863"/>
                </a:lnTo>
                <a:lnTo>
                  <a:pt x="0" y="21600"/>
                </a:lnTo>
                <a:lnTo>
                  <a:pt x="21600" y="216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" name="Google Shape;116;p11"/>
          <p:cNvSpPr txBox="1"/>
          <p:nvPr>
            <p:ph idx="12" type="sldNum"/>
          </p:nvPr>
        </p:nvSpPr>
        <p:spPr>
          <a:xfrm>
            <a:off x="8556125" y="4688650"/>
            <a:ext cx="359100" cy="4548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17" name="Google Shape;117;p11"/>
          <p:cNvSpPr/>
          <p:nvPr/>
        </p:nvSpPr>
        <p:spPr>
          <a:xfrm flipH="1">
            <a:off x="8556137" y="977835"/>
            <a:ext cx="359208" cy="963846"/>
          </a:xfrm>
          <a:custGeom>
            <a:rect b="b" l="l" r="r" t="t"/>
            <a:pathLst>
              <a:path extrusionOk="0" h="21600" w="21600">
                <a:moveTo>
                  <a:pt x="0" y="21600"/>
                </a:moveTo>
                <a:lnTo>
                  <a:pt x="21600" y="20140"/>
                </a:lnTo>
                <a:lnTo>
                  <a:pt x="21600" y="0"/>
                </a:lnTo>
                <a:lnTo>
                  <a:pt x="0" y="1460"/>
                </a:lnTo>
                <a:lnTo>
                  <a:pt x="0" y="2160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8" name="Google Shape;118;p11"/>
          <p:cNvSpPr/>
          <p:nvPr/>
        </p:nvSpPr>
        <p:spPr>
          <a:xfrm flipH="1">
            <a:off x="8556137" y="0"/>
            <a:ext cx="359208" cy="954126"/>
          </a:xfrm>
          <a:custGeom>
            <a:rect b="b" l="l" r="r" t="t"/>
            <a:pathLst>
              <a:path extrusionOk="0" h="21600" w="21600">
                <a:moveTo>
                  <a:pt x="21600" y="0"/>
                </a:moveTo>
                <a:lnTo>
                  <a:pt x="0" y="0"/>
                </a:lnTo>
                <a:lnTo>
                  <a:pt x="0" y="21600"/>
                </a:lnTo>
                <a:lnTo>
                  <a:pt x="21600" y="20125"/>
                </a:lnTo>
                <a:lnTo>
                  <a:pt x="21600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9" name="Google Shape;119;p11"/>
          <p:cNvSpPr/>
          <p:nvPr/>
        </p:nvSpPr>
        <p:spPr>
          <a:xfrm flipH="1">
            <a:off x="7896852" y="456628"/>
            <a:ext cx="568512" cy="711612"/>
          </a:xfrm>
          <a:custGeom>
            <a:rect b="b" l="l" r="r" t="t"/>
            <a:pathLst>
              <a:path extrusionOk="0" h="21600" w="21600">
                <a:moveTo>
                  <a:pt x="0" y="21600"/>
                </a:moveTo>
                <a:lnTo>
                  <a:pt x="21600" y="18470"/>
                </a:lnTo>
                <a:lnTo>
                  <a:pt x="21600" y="0"/>
                </a:lnTo>
                <a:lnTo>
                  <a:pt x="0" y="3130"/>
                </a:lnTo>
                <a:lnTo>
                  <a:pt x="0" y="216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0" name="Google Shape;120;p11"/>
          <p:cNvSpPr/>
          <p:nvPr/>
        </p:nvSpPr>
        <p:spPr>
          <a:xfrm flipH="1">
            <a:off x="7896852" y="4574472"/>
            <a:ext cx="568512" cy="569052"/>
          </a:xfrm>
          <a:custGeom>
            <a:rect b="b" l="l" r="r" t="t"/>
            <a:pathLst>
              <a:path extrusionOk="0" h="21600" w="21600">
                <a:moveTo>
                  <a:pt x="0" y="21600"/>
                </a:moveTo>
                <a:lnTo>
                  <a:pt x="21600" y="21600"/>
                </a:lnTo>
                <a:lnTo>
                  <a:pt x="21600" y="0"/>
                </a:lnTo>
                <a:lnTo>
                  <a:pt x="0" y="3912"/>
                </a:lnTo>
                <a:lnTo>
                  <a:pt x="0" y="2160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1" name="Google Shape;121;p11"/>
          <p:cNvSpPr/>
          <p:nvPr/>
        </p:nvSpPr>
        <p:spPr>
          <a:xfrm flipH="1">
            <a:off x="7896852" y="1158238"/>
            <a:ext cx="568512" cy="3426246"/>
          </a:xfrm>
          <a:custGeom>
            <a:rect b="b" l="l" r="r" t="t"/>
            <a:pathLst>
              <a:path extrusionOk="0" h="21600" w="21600">
                <a:moveTo>
                  <a:pt x="21600" y="0"/>
                </a:moveTo>
                <a:lnTo>
                  <a:pt x="0" y="650"/>
                </a:lnTo>
                <a:lnTo>
                  <a:pt x="0" y="21600"/>
                </a:lnTo>
                <a:lnTo>
                  <a:pt x="21600" y="20950"/>
                </a:lnTo>
                <a:lnTo>
                  <a:pt x="2160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ubtitle">
  <p:cSld name="TITLE_1">
    <p:bg>
      <p:bgPr>
        <a:solidFill>
          <a:schemeClr val="lt1"/>
        </a:solidFill>
      </p:bgPr>
    </p:bg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3"/>
          <p:cNvSpPr txBox="1"/>
          <p:nvPr>
            <p:ph type="ctrTitle"/>
          </p:nvPr>
        </p:nvSpPr>
        <p:spPr>
          <a:xfrm>
            <a:off x="550500" y="3044025"/>
            <a:ext cx="3638700" cy="11598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21" name="Google Shape;21;p3"/>
          <p:cNvSpPr txBox="1"/>
          <p:nvPr>
            <p:ph idx="1" type="subTitle"/>
          </p:nvPr>
        </p:nvSpPr>
        <p:spPr>
          <a:xfrm>
            <a:off x="550500" y="4300725"/>
            <a:ext cx="3638700" cy="375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>
                <a:solidFill>
                  <a:schemeClr val="accent2"/>
                </a:solidFill>
              </a:defRPr>
            </a:lvl1pPr>
            <a:lvl2pPr lvl="1" rtl="0">
              <a:spcBef>
                <a:spcPts val="800"/>
              </a:spcBef>
              <a:spcAft>
                <a:spcPts val="0"/>
              </a:spcAft>
              <a:buSzPts val="2600"/>
              <a:buNone/>
              <a:defRPr sz="2600">
                <a:solidFill>
                  <a:schemeClr val="accent2"/>
                </a:solidFill>
              </a:defRPr>
            </a:lvl2pPr>
            <a:lvl3pPr lvl="2" rtl="0">
              <a:spcBef>
                <a:spcPts val="800"/>
              </a:spcBef>
              <a:spcAft>
                <a:spcPts val="0"/>
              </a:spcAft>
              <a:buSzPts val="2600"/>
              <a:buNone/>
              <a:defRPr sz="2600">
                <a:solidFill>
                  <a:schemeClr val="accent2"/>
                </a:solidFill>
              </a:defRPr>
            </a:lvl3pPr>
            <a:lvl4pPr lvl="3" rtl="0">
              <a:spcBef>
                <a:spcPts val="800"/>
              </a:spcBef>
              <a:spcAft>
                <a:spcPts val="0"/>
              </a:spcAft>
              <a:buClr>
                <a:schemeClr val="accent2"/>
              </a:buClr>
              <a:buSzPts val="2600"/>
              <a:buNone/>
              <a:defRPr sz="2600">
                <a:solidFill>
                  <a:schemeClr val="accent2"/>
                </a:solidFill>
              </a:defRPr>
            </a:lvl4pPr>
            <a:lvl5pPr lvl="4" rtl="0">
              <a:spcBef>
                <a:spcPts val="800"/>
              </a:spcBef>
              <a:spcAft>
                <a:spcPts val="0"/>
              </a:spcAft>
              <a:buClr>
                <a:schemeClr val="accent2"/>
              </a:buClr>
              <a:buSzPts val="2600"/>
              <a:buNone/>
              <a:defRPr sz="2600">
                <a:solidFill>
                  <a:schemeClr val="accent2"/>
                </a:solidFill>
              </a:defRPr>
            </a:lvl5pPr>
            <a:lvl6pPr lvl="5" rtl="0">
              <a:spcBef>
                <a:spcPts val="800"/>
              </a:spcBef>
              <a:spcAft>
                <a:spcPts val="0"/>
              </a:spcAft>
              <a:buClr>
                <a:schemeClr val="accent2"/>
              </a:buClr>
              <a:buSzPts val="2600"/>
              <a:buNone/>
              <a:defRPr sz="2600">
                <a:solidFill>
                  <a:schemeClr val="accent2"/>
                </a:solidFill>
              </a:defRPr>
            </a:lvl6pPr>
            <a:lvl7pPr lvl="6" rtl="0">
              <a:spcBef>
                <a:spcPts val="800"/>
              </a:spcBef>
              <a:spcAft>
                <a:spcPts val="0"/>
              </a:spcAft>
              <a:buClr>
                <a:schemeClr val="accent2"/>
              </a:buClr>
              <a:buSzPts val="2600"/>
              <a:buNone/>
              <a:defRPr sz="2600">
                <a:solidFill>
                  <a:schemeClr val="accent2"/>
                </a:solidFill>
              </a:defRPr>
            </a:lvl7pPr>
            <a:lvl8pPr lvl="7" rtl="0">
              <a:spcBef>
                <a:spcPts val="800"/>
              </a:spcBef>
              <a:spcAft>
                <a:spcPts val="0"/>
              </a:spcAft>
              <a:buClr>
                <a:schemeClr val="accent2"/>
              </a:buClr>
              <a:buSzPts val="2600"/>
              <a:buNone/>
              <a:defRPr sz="2600">
                <a:solidFill>
                  <a:schemeClr val="accent2"/>
                </a:solidFill>
              </a:defRPr>
            </a:lvl8pPr>
            <a:lvl9pPr lvl="8" rtl="0">
              <a:spcBef>
                <a:spcPts val="800"/>
              </a:spcBef>
              <a:spcAft>
                <a:spcPts val="800"/>
              </a:spcAft>
              <a:buClr>
                <a:schemeClr val="accent2"/>
              </a:buClr>
              <a:buSzPts val="2600"/>
              <a:buNone/>
              <a:defRPr sz="2600">
                <a:solidFill>
                  <a:schemeClr val="accent2"/>
                </a:solidFill>
              </a:defRPr>
            </a:lvl9pPr>
          </a:lstStyle>
          <a:p/>
        </p:txBody>
      </p:sp>
      <p:sp>
        <p:nvSpPr>
          <p:cNvPr id="22" name="Google Shape;22;p3"/>
          <p:cNvSpPr/>
          <p:nvPr/>
        </p:nvSpPr>
        <p:spPr>
          <a:xfrm>
            <a:off x="7813106" y="0"/>
            <a:ext cx="892296" cy="322542"/>
          </a:xfrm>
          <a:custGeom>
            <a:rect b="b" l="l" r="r" t="t"/>
            <a:pathLst>
              <a:path extrusionOk="0" h="21600" w="21600">
                <a:moveTo>
                  <a:pt x="0" y="0"/>
                </a:moveTo>
                <a:lnTo>
                  <a:pt x="0" y="21600"/>
                </a:lnTo>
                <a:lnTo>
                  <a:pt x="21600" y="10795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" name="Google Shape;23;p3"/>
          <p:cNvSpPr/>
          <p:nvPr/>
        </p:nvSpPr>
        <p:spPr>
          <a:xfrm>
            <a:off x="3650209" y="0"/>
            <a:ext cx="563814" cy="1699704"/>
          </a:xfrm>
          <a:custGeom>
            <a:rect b="b" l="l" r="r" t="t"/>
            <a:pathLst>
              <a:path extrusionOk="0" h="21600" w="21600">
                <a:moveTo>
                  <a:pt x="0" y="0"/>
                </a:moveTo>
                <a:lnTo>
                  <a:pt x="0" y="21600"/>
                </a:lnTo>
                <a:lnTo>
                  <a:pt x="21600" y="20304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" name="Google Shape;24;p3"/>
          <p:cNvSpPr/>
          <p:nvPr/>
        </p:nvSpPr>
        <p:spPr>
          <a:xfrm>
            <a:off x="4359415" y="609095"/>
            <a:ext cx="1314792" cy="2119176"/>
          </a:xfrm>
          <a:custGeom>
            <a:rect b="b" l="l" r="r" t="t"/>
            <a:pathLst>
              <a:path extrusionOk="0" h="21600" w="21600">
                <a:moveTo>
                  <a:pt x="0" y="21600"/>
                </a:moveTo>
                <a:lnTo>
                  <a:pt x="21600" y="19177"/>
                </a:lnTo>
                <a:lnTo>
                  <a:pt x="21600" y="0"/>
                </a:lnTo>
                <a:lnTo>
                  <a:pt x="0" y="2423"/>
                </a:lnTo>
                <a:lnTo>
                  <a:pt x="0" y="216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" name="Google Shape;25;p3"/>
          <p:cNvSpPr/>
          <p:nvPr/>
        </p:nvSpPr>
        <p:spPr>
          <a:xfrm>
            <a:off x="5821031" y="991483"/>
            <a:ext cx="1845234" cy="4159458"/>
          </a:xfrm>
          <a:custGeom>
            <a:rect b="b" l="l" r="r" t="t"/>
            <a:pathLst>
              <a:path extrusionOk="0" h="21600" w="21600">
                <a:moveTo>
                  <a:pt x="0" y="21600"/>
                </a:moveTo>
                <a:lnTo>
                  <a:pt x="21600" y="21600"/>
                </a:lnTo>
                <a:lnTo>
                  <a:pt x="21600" y="0"/>
                </a:lnTo>
                <a:lnTo>
                  <a:pt x="0" y="1733"/>
                </a:lnTo>
                <a:lnTo>
                  <a:pt x="0" y="216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" name="Google Shape;26;p3"/>
          <p:cNvSpPr/>
          <p:nvPr/>
        </p:nvSpPr>
        <p:spPr>
          <a:xfrm>
            <a:off x="4359415" y="2643735"/>
            <a:ext cx="1314792" cy="2510136"/>
          </a:xfrm>
          <a:custGeom>
            <a:rect b="b" l="l" r="r" t="t"/>
            <a:pathLst>
              <a:path extrusionOk="0" h="21600" w="21600">
                <a:moveTo>
                  <a:pt x="0" y="21600"/>
                </a:moveTo>
                <a:lnTo>
                  <a:pt x="21600" y="21600"/>
                </a:lnTo>
                <a:lnTo>
                  <a:pt x="21600" y="0"/>
                </a:lnTo>
                <a:lnTo>
                  <a:pt x="0" y="2046"/>
                </a:lnTo>
                <a:lnTo>
                  <a:pt x="0" y="2160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" name="Google Shape;27;p3"/>
          <p:cNvSpPr/>
          <p:nvPr/>
        </p:nvSpPr>
        <p:spPr>
          <a:xfrm>
            <a:off x="7813106" y="306930"/>
            <a:ext cx="892296" cy="2977290"/>
          </a:xfrm>
          <a:custGeom>
            <a:rect b="b" l="l" r="r" t="t"/>
            <a:pathLst>
              <a:path extrusionOk="0" h="21600" w="21600">
                <a:moveTo>
                  <a:pt x="0" y="21600"/>
                </a:moveTo>
                <a:lnTo>
                  <a:pt x="21600" y="20429"/>
                </a:lnTo>
                <a:lnTo>
                  <a:pt x="21600" y="0"/>
                </a:lnTo>
                <a:lnTo>
                  <a:pt x="0" y="1171"/>
                </a:lnTo>
                <a:lnTo>
                  <a:pt x="0" y="2160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" name="Google Shape;28;p3"/>
          <p:cNvSpPr/>
          <p:nvPr/>
        </p:nvSpPr>
        <p:spPr>
          <a:xfrm>
            <a:off x="5821031" y="0"/>
            <a:ext cx="1845234" cy="1161054"/>
          </a:xfrm>
          <a:custGeom>
            <a:rect b="b" l="l" r="r" t="t"/>
            <a:pathLst>
              <a:path extrusionOk="0" h="21600" w="21600">
                <a:moveTo>
                  <a:pt x="0" y="21600"/>
                </a:moveTo>
                <a:lnTo>
                  <a:pt x="21600" y="15393"/>
                </a:lnTo>
                <a:lnTo>
                  <a:pt x="21600" y="0"/>
                </a:lnTo>
                <a:lnTo>
                  <a:pt x="0" y="0"/>
                </a:lnTo>
                <a:lnTo>
                  <a:pt x="0" y="2160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" name="Google Shape;29;p3"/>
          <p:cNvSpPr/>
          <p:nvPr/>
        </p:nvSpPr>
        <p:spPr>
          <a:xfrm>
            <a:off x="7813106" y="3277330"/>
            <a:ext cx="892296" cy="1165914"/>
          </a:xfrm>
          <a:custGeom>
            <a:rect b="b" l="l" r="r" t="t"/>
            <a:pathLst>
              <a:path extrusionOk="0" h="21600" w="21600">
                <a:moveTo>
                  <a:pt x="0" y="21600"/>
                </a:moveTo>
                <a:lnTo>
                  <a:pt x="21600" y="18611"/>
                </a:lnTo>
                <a:lnTo>
                  <a:pt x="21600" y="0"/>
                </a:lnTo>
                <a:lnTo>
                  <a:pt x="0" y="2989"/>
                </a:lnTo>
                <a:lnTo>
                  <a:pt x="0" y="2160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ote">
  <p:cSld name="TITLE_1_1">
    <p:bg>
      <p:bgPr>
        <a:solidFill>
          <a:schemeClr val="accent1"/>
        </a:solidFill>
      </p:bgPr>
    </p:bg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4"/>
          <p:cNvSpPr/>
          <p:nvPr/>
        </p:nvSpPr>
        <p:spPr>
          <a:xfrm>
            <a:off x="228589" y="1362238"/>
            <a:ext cx="624618" cy="756540"/>
          </a:xfrm>
          <a:custGeom>
            <a:rect b="b" l="l" r="r" t="t"/>
            <a:pathLst>
              <a:path extrusionOk="0" h="21600" w="21600">
                <a:moveTo>
                  <a:pt x="21600" y="0"/>
                </a:moveTo>
                <a:lnTo>
                  <a:pt x="0" y="3233"/>
                </a:lnTo>
                <a:lnTo>
                  <a:pt x="0" y="21600"/>
                </a:lnTo>
                <a:lnTo>
                  <a:pt x="21600" y="18367"/>
                </a:lnTo>
                <a:lnTo>
                  <a:pt x="2160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" name="Google Shape;32;p4"/>
          <p:cNvSpPr/>
          <p:nvPr/>
        </p:nvSpPr>
        <p:spPr>
          <a:xfrm>
            <a:off x="228589" y="876"/>
            <a:ext cx="624618" cy="1372356"/>
          </a:xfrm>
          <a:custGeom>
            <a:rect b="b" l="l" r="r" t="t"/>
            <a:pathLst>
              <a:path extrusionOk="0" h="21600" w="21600">
                <a:moveTo>
                  <a:pt x="21600" y="0"/>
                </a:moveTo>
                <a:lnTo>
                  <a:pt x="0" y="0"/>
                </a:lnTo>
                <a:lnTo>
                  <a:pt x="0" y="21600"/>
                </a:lnTo>
                <a:lnTo>
                  <a:pt x="21600" y="19818"/>
                </a:lnTo>
                <a:lnTo>
                  <a:pt x="21600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chemeClr val="accent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" name="Google Shape;33;p4"/>
          <p:cNvSpPr/>
          <p:nvPr/>
        </p:nvSpPr>
        <p:spPr>
          <a:xfrm>
            <a:off x="8520705" y="4146351"/>
            <a:ext cx="394686" cy="998028"/>
          </a:xfrm>
          <a:custGeom>
            <a:rect b="b" l="l" r="r" t="t"/>
            <a:pathLst>
              <a:path extrusionOk="0" h="21600" w="21600">
                <a:moveTo>
                  <a:pt x="0" y="21600"/>
                </a:moveTo>
                <a:lnTo>
                  <a:pt x="21600" y="21600"/>
                </a:lnTo>
                <a:lnTo>
                  <a:pt x="21600" y="0"/>
                </a:lnTo>
                <a:lnTo>
                  <a:pt x="0" y="1549"/>
                </a:lnTo>
                <a:lnTo>
                  <a:pt x="0" y="2160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" name="Google Shape;34;p4"/>
          <p:cNvSpPr txBox="1"/>
          <p:nvPr>
            <p:ph idx="1" type="body"/>
          </p:nvPr>
        </p:nvSpPr>
        <p:spPr>
          <a:xfrm>
            <a:off x="1030663" y="1529125"/>
            <a:ext cx="4879500" cy="2959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431800" lvl="0" marL="4572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Char char="▸"/>
              <a:defRPr sz="3200">
                <a:solidFill>
                  <a:schemeClr val="lt1"/>
                </a:solidFill>
              </a:defRPr>
            </a:lvl1pPr>
            <a:lvl2pPr indent="-431800" lvl="1" marL="914400" rtl="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3200"/>
              <a:buChar char="▹"/>
              <a:defRPr sz="3200">
                <a:solidFill>
                  <a:schemeClr val="lt1"/>
                </a:solidFill>
              </a:defRPr>
            </a:lvl2pPr>
            <a:lvl3pPr indent="-431800" lvl="2" marL="1371600" rtl="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3200"/>
              <a:buChar char="■"/>
              <a:defRPr sz="3200">
                <a:solidFill>
                  <a:schemeClr val="lt1"/>
                </a:solidFill>
              </a:defRPr>
            </a:lvl3pPr>
            <a:lvl4pPr indent="-431800" lvl="3" marL="1828800" rtl="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3200"/>
              <a:buChar char="●"/>
              <a:defRPr sz="3200">
                <a:solidFill>
                  <a:schemeClr val="lt1"/>
                </a:solidFill>
              </a:defRPr>
            </a:lvl4pPr>
            <a:lvl5pPr indent="-431800" lvl="4" marL="2286000" rtl="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3200"/>
              <a:buChar char="○"/>
              <a:defRPr sz="3200">
                <a:solidFill>
                  <a:schemeClr val="lt1"/>
                </a:solidFill>
              </a:defRPr>
            </a:lvl5pPr>
            <a:lvl6pPr indent="-431800" lvl="5" marL="2743200" rtl="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3200"/>
              <a:buChar char="■"/>
              <a:defRPr sz="3200">
                <a:solidFill>
                  <a:schemeClr val="lt1"/>
                </a:solidFill>
              </a:defRPr>
            </a:lvl6pPr>
            <a:lvl7pPr indent="-431800" lvl="6" marL="3200400" rtl="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3200"/>
              <a:buChar char="●"/>
              <a:defRPr sz="3200">
                <a:solidFill>
                  <a:schemeClr val="lt1"/>
                </a:solidFill>
              </a:defRPr>
            </a:lvl7pPr>
            <a:lvl8pPr indent="-431800" lvl="7" marL="3657600" rtl="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3200"/>
              <a:buChar char="○"/>
              <a:defRPr sz="3200">
                <a:solidFill>
                  <a:schemeClr val="lt1"/>
                </a:solidFill>
              </a:defRPr>
            </a:lvl8pPr>
            <a:lvl9pPr indent="-431800" lvl="8" marL="4114800" rtl="0">
              <a:spcBef>
                <a:spcPts val="800"/>
              </a:spcBef>
              <a:spcAft>
                <a:spcPts val="800"/>
              </a:spcAft>
              <a:buClr>
                <a:schemeClr val="lt1"/>
              </a:buClr>
              <a:buSzPts val="3200"/>
              <a:buChar char="■"/>
              <a:defRPr sz="32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35" name="Google Shape;35;p4"/>
          <p:cNvSpPr txBox="1"/>
          <p:nvPr/>
        </p:nvSpPr>
        <p:spPr>
          <a:xfrm>
            <a:off x="346977" y="1296229"/>
            <a:ext cx="582000" cy="6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400">
                <a:solidFill>
                  <a:schemeClr val="lt1"/>
                </a:solidFill>
                <a:latin typeface="News Cycle"/>
                <a:ea typeface="News Cycle"/>
                <a:cs typeface="News Cycle"/>
                <a:sym typeface="News Cycle"/>
              </a:rPr>
              <a:t>“</a:t>
            </a:r>
            <a:endParaRPr sz="10400">
              <a:solidFill>
                <a:schemeClr val="lt1"/>
              </a:solidFill>
              <a:latin typeface="News Cycle"/>
              <a:ea typeface="News Cycle"/>
              <a:cs typeface="News Cycle"/>
              <a:sym typeface="News Cycle"/>
            </a:endParaRPr>
          </a:p>
        </p:txBody>
      </p:sp>
      <p:sp>
        <p:nvSpPr>
          <p:cNvPr id="36" name="Google Shape;36;p4"/>
          <p:cNvSpPr txBox="1"/>
          <p:nvPr>
            <p:ph idx="12" type="sldNum"/>
          </p:nvPr>
        </p:nvSpPr>
        <p:spPr>
          <a:xfrm>
            <a:off x="8520650" y="4688650"/>
            <a:ext cx="394800" cy="4548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>
                <a:solidFill>
                  <a:schemeClr val="accent3"/>
                </a:solidFill>
              </a:defRPr>
            </a:lvl1pPr>
            <a:lvl2pPr lvl="1" rtl="0">
              <a:buNone/>
              <a:defRPr>
                <a:solidFill>
                  <a:schemeClr val="accent3"/>
                </a:solidFill>
              </a:defRPr>
            </a:lvl2pPr>
            <a:lvl3pPr lvl="2" rtl="0">
              <a:buNone/>
              <a:defRPr>
                <a:solidFill>
                  <a:schemeClr val="accent3"/>
                </a:solidFill>
              </a:defRPr>
            </a:lvl3pPr>
            <a:lvl4pPr lvl="3" rtl="0">
              <a:buNone/>
              <a:defRPr>
                <a:solidFill>
                  <a:schemeClr val="accent3"/>
                </a:solidFill>
              </a:defRPr>
            </a:lvl4pPr>
            <a:lvl5pPr lvl="4" rtl="0">
              <a:buNone/>
              <a:defRPr>
                <a:solidFill>
                  <a:schemeClr val="accent3"/>
                </a:solidFill>
              </a:defRPr>
            </a:lvl5pPr>
            <a:lvl6pPr lvl="5" rtl="0">
              <a:buNone/>
              <a:defRPr>
                <a:solidFill>
                  <a:schemeClr val="accent3"/>
                </a:solidFill>
              </a:defRPr>
            </a:lvl6pPr>
            <a:lvl7pPr lvl="6" rtl="0">
              <a:buNone/>
              <a:defRPr>
                <a:solidFill>
                  <a:schemeClr val="accent3"/>
                </a:solidFill>
              </a:defRPr>
            </a:lvl7pPr>
            <a:lvl8pPr lvl="7" rtl="0">
              <a:buNone/>
              <a:defRPr>
                <a:solidFill>
                  <a:schemeClr val="accent3"/>
                </a:solidFill>
              </a:defRPr>
            </a:lvl8pPr>
            <a:lvl9pPr lvl="8" rtl="0">
              <a:buNone/>
              <a:defRPr>
                <a:solidFill>
                  <a:schemeClr val="accent3"/>
                </a:solidFill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37" name="Google Shape;37;p4"/>
          <p:cNvSpPr/>
          <p:nvPr/>
        </p:nvSpPr>
        <p:spPr>
          <a:xfrm>
            <a:off x="7497540" y="3233808"/>
            <a:ext cx="920376" cy="1487592"/>
          </a:xfrm>
          <a:custGeom>
            <a:rect b="b" l="l" r="r" t="t"/>
            <a:pathLst>
              <a:path extrusionOk="0" h="21600" w="21600">
                <a:moveTo>
                  <a:pt x="21600" y="0"/>
                </a:moveTo>
                <a:lnTo>
                  <a:pt x="0" y="2423"/>
                </a:lnTo>
                <a:lnTo>
                  <a:pt x="0" y="21600"/>
                </a:lnTo>
                <a:lnTo>
                  <a:pt x="21600" y="19177"/>
                </a:lnTo>
                <a:lnTo>
                  <a:pt x="21600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" name="Google Shape;38;p4"/>
          <p:cNvSpPr/>
          <p:nvPr/>
        </p:nvSpPr>
        <p:spPr>
          <a:xfrm>
            <a:off x="6103018" y="876"/>
            <a:ext cx="1291734" cy="2498796"/>
          </a:xfrm>
          <a:custGeom>
            <a:rect b="b" l="l" r="r" t="t"/>
            <a:pathLst>
              <a:path extrusionOk="0" h="21600" w="21600">
                <a:moveTo>
                  <a:pt x="21600" y="0"/>
                </a:moveTo>
                <a:lnTo>
                  <a:pt x="0" y="0"/>
                </a:lnTo>
                <a:lnTo>
                  <a:pt x="0" y="21600"/>
                </a:lnTo>
                <a:lnTo>
                  <a:pt x="21600" y="19575"/>
                </a:lnTo>
                <a:lnTo>
                  <a:pt x="21600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" name="Google Shape;39;p4"/>
          <p:cNvSpPr/>
          <p:nvPr/>
        </p:nvSpPr>
        <p:spPr>
          <a:xfrm>
            <a:off x="7497540" y="875"/>
            <a:ext cx="920376" cy="3296322"/>
          </a:xfrm>
          <a:custGeom>
            <a:rect b="b" l="l" r="r" t="t"/>
            <a:pathLst>
              <a:path extrusionOk="0" h="21600" w="21600">
                <a:moveTo>
                  <a:pt x="0" y="21600"/>
                </a:moveTo>
                <a:lnTo>
                  <a:pt x="21600" y="20506"/>
                </a:lnTo>
                <a:lnTo>
                  <a:pt x="21600" y="0"/>
                </a:lnTo>
                <a:lnTo>
                  <a:pt x="0" y="0"/>
                </a:lnTo>
                <a:lnTo>
                  <a:pt x="0" y="2160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" name="Google Shape;40;p4"/>
          <p:cNvSpPr/>
          <p:nvPr/>
        </p:nvSpPr>
        <p:spPr>
          <a:xfrm>
            <a:off x="6103018" y="2373413"/>
            <a:ext cx="1291734" cy="2771010"/>
          </a:xfrm>
          <a:custGeom>
            <a:rect b="b" l="l" r="r" t="t"/>
            <a:pathLst>
              <a:path extrusionOk="0" h="21600" w="21600">
                <a:moveTo>
                  <a:pt x="21600" y="0"/>
                </a:moveTo>
                <a:lnTo>
                  <a:pt x="0" y="1826"/>
                </a:lnTo>
                <a:lnTo>
                  <a:pt x="0" y="21600"/>
                </a:lnTo>
                <a:lnTo>
                  <a:pt x="21600" y="21600"/>
                </a:lnTo>
                <a:lnTo>
                  <a:pt x="2160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1 column" type="tx">
  <p:cSld name="TITLE_AND_BOD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5"/>
          <p:cNvSpPr txBox="1"/>
          <p:nvPr>
            <p:ph type="title"/>
          </p:nvPr>
        </p:nvSpPr>
        <p:spPr>
          <a:xfrm>
            <a:off x="550500" y="759800"/>
            <a:ext cx="61077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  <p:sp>
        <p:nvSpPr>
          <p:cNvPr id="43" name="Google Shape;43;p5"/>
          <p:cNvSpPr txBox="1"/>
          <p:nvPr>
            <p:ph idx="1" type="body"/>
          </p:nvPr>
        </p:nvSpPr>
        <p:spPr>
          <a:xfrm>
            <a:off x="550500" y="1353948"/>
            <a:ext cx="6107700" cy="3033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81000" lvl="0" marL="457200" rtl="0">
              <a:spcBef>
                <a:spcPts val="0"/>
              </a:spcBef>
              <a:spcAft>
                <a:spcPts val="0"/>
              </a:spcAft>
              <a:buSzPts val="2400"/>
              <a:buChar char="▸"/>
              <a:defRPr/>
            </a:lvl1pPr>
            <a:lvl2pPr indent="-381000" lvl="1" marL="914400" rtl="0">
              <a:spcBef>
                <a:spcPts val="800"/>
              </a:spcBef>
              <a:spcAft>
                <a:spcPts val="0"/>
              </a:spcAft>
              <a:buSzPts val="2400"/>
              <a:buChar char="▹"/>
              <a:defRPr/>
            </a:lvl2pPr>
            <a:lvl3pPr indent="-381000" lvl="2" marL="1371600" rtl="0">
              <a:spcBef>
                <a:spcPts val="800"/>
              </a:spcBef>
              <a:spcAft>
                <a:spcPts val="0"/>
              </a:spcAft>
              <a:buSzPts val="2400"/>
              <a:buChar char="■"/>
              <a:defRPr/>
            </a:lvl3pPr>
            <a:lvl4pPr indent="-381000" lvl="3" marL="1828800" rtl="0">
              <a:spcBef>
                <a:spcPts val="800"/>
              </a:spcBef>
              <a:spcAft>
                <a:spcPts val="0"/>
              </a:spcAft>
              <a:buSzPts val="2400"/>
              <a:buChar char="●"/>
              <a:defRPr/>
            </a:lvl4pPr>
            <a:lvl5pPr indent="-381000" lvl="4" marL="2286000" rtl="0">
              <a:spcBef>
                <a:spcPts val="800"/>
              </a:spcBef>
              <a:spcAft>
                <a:spcPts val="0"/>
              </a:spcAft>
              <a:buSzPts val="2400"/>
              <a:buChar char="○"/>
              <a:defRPr/>
            </a:lvl5pPr>
            <a:lvl6pPr indent="-381000" lvl="5" marL="2743200" rtl="0">
              <a:spcBef>
                <a:spcPts val="800"/>
              </a:spcBef>
              <a:spcAft>
                <a:spcPts val="0"/>
              </a:spcAft>
              <a:buSzPts val="2400"/>
              <a:buChar char="■"/>
              <a:defRPr/>
            </a:lvl6pPr>
            <a:lvl7pPr indent="-381000" lvl="6" marL="3200400" rtl="0">
              <a:spcBef>
                <a:spcPts val="800"/>
              </a:spcBef>
              <a:spcAft>
                <a:spcPts val="0"/>
              </a:spcAft>
              <a:buSzPts val="2400"/>
              <a:buChar char="●"/>
              <a:defRPr/>
            </a:lvl7pPr>
            <a:lvl8pPr indent="-381000" lvl="7" marL="3657600" rtl="0">
              <a:spcBef>
                <a:spcPts val="800"/>
              </a:spcBef>
              <a:spcAft>
                <a:spcPts val="0"/>
              </a:spcAft>
              <a:buSzPts val="2400"/>
              <a:buChar char="○"/>
              <a:defRPr/>
            </a:lvl8pPr>
            <a:lvl9pPr indent="-381000" lvl="8" marL="4114800" rtl="0">
              <a:spcBef>
                <a:spcPts val="800"/>
              </a:spcBef>
              <a:spcAft>
                <a:spcPts val="800"/>
              </a:spcAft>
              <a:buSzPts val="2400"/>
              <a:buChar char="■"/>
              <a:defRPr/>
            </a:lvl9pPr>
          </a:lstStyle>
          <a:p/>
        </p:txBody>
      </p:sp>
      <p:sp>
        <p:nvSpPr>
          <p:cNvPr id="44" name="Google Shape;44;p5"/>
          <p:cNvSpPr txBox="1"/>
          <p:nvPr>
            <p:ph idx="12" type="sldNum"/>
          </p:nvPr>
        </p:nvSpPr>
        <p:spPr>
          <a:xfrm>
            <a:off x="8346250" y="4688650"/>
            <a:ext cx="569100" cy="4548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45" name="Google Shape;45;p5"/>
          <p:cNvSpPr/>
          <p:nvPr/>
        </p:nvSpPr>
        <p:spPr>
          <a:xfrm>
            <a:off x="6963076" y="3274552"/>
            <a:ext cx="359208" cy="1868940"/>
          </a:xfrm>
          <a:custGeom>
            <a:rect b="b" l="l" r="r" t="t"/>
            <a:pathLst>
              <a:path extrusionOk="0" h="21600" w="21600">
                <a:moveTo>
                  <a:pt x="21600" y="21600"/>
                </a:moveTo>
                <a:lnTo>
                  <a:pt x="21600" y="0"/>
                </a:lnTo>
                <a:lnTo>
                  <a:pt x="0" y="753"/>
                </a:lnTo>
                <a:lnTo>
                  <a:pt x="0" y="21600"/>
                </a:lnTo>
                <a:lnTo>
                  <a:pt x="21600" y="216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" name="Google Shape;46;p5"/>
          <p:cNvSpPr/>
          <p:nvPr/>
        </p:nvSpPr>
        <p:spPr>
          <a:xfrm>
            <a:off x="6963076" y="977835"/>
            <a:ext cx="359208" cy="439992"/>
          </a:xfrm>
          <a:custGeom>
            <a:rect b="b" l="l" r="r" t="t"/>
            <a:pathLst>
              <a:path extrusionOk="0" h="21600" w="21600">
                <a:moveTo>
                  <a:pt x="0" y="21600"/>
                </a:moveTo>
                <a:lnTo>
                  <a:pt x="21600" y="18401"/>
                </a:lnTo>
                <a:lnTo>
                  <a:pt x="21600" y="0"/>
                </a:lnTo>
                <a:lnTo>
                  <a:pt x="0" y="3199"/>
                </a:lnTo>
                <a:lnTo>
                  <a:pt x="0" y="2160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" name="Google Shape;47;p5"/>
          <p:cNvSpPr/>
          <p:nvPr/>
        </p:nvSpPr>
        <p:spPr>
          <a:xfrm>
            <a:off x="6963076" y="1"/>
            <a:ext cx="359208" cy="954126"/>
          </a:xfrm>
          <a:custGeom>
            <a:rect b="b" l="l" r="r" t="t"/>
            <a:pathLst>
              <a:path extrusionOk="0" h="21600" w="21600">
                <a:moveTo>
                  <a:pt x="21600" y="0"/>
                </a:moveTo>
                <a:lnTo>
                  <a:pt x="0" y="0"/>
                </a:lnTo>
                <a:lnTo>
                  <a:pt x="0" y="21600"/>
                </a:lnTo>
                <a:lnTo>
                  <a:pt x="21600" y="20125"/>
                </a:lnTo>
                <a:lnTo>
                  <a:pt x="21600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" name="Google Shape;48;p5"/>
          <p:cNvSpPr/>
          <p:nvPr/>
        </p:nvSpPr>
        <p:spPr>
          <a:xfrm>
            <a:off x="7415771" y="1034367"/>
            <a:ext cx="837702" cy="2962548"/>
          </a:xfrm>
          <a:custGeom>
            <a:rect b="b" l="l" r="r" t="t"/>
            <a:pathLst>
              <a:path extrusionOk="0" h="21600" w="21600">
                <a:moveTo>
                  <a:pt x="21600" y="0"/>
                </a:moveTo>
                <a:lnTo>
                  <a:pt x="0" y="1107"/>
                </a:lnTo>
                <a:lnTo>
                  <a:pt x="0" y="21600"/>
                </a:lnTo>
                <a:lnTo>
                  <a:pt x="21600" y="20492"/>
                </a:lnTo>
                <a:lnTo>
                  <a:pt x="21600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" name="Google Shape;49;p5"/>
          <p:cNvSpPr/>
          <p:nvPr/>
        </p:nvSpPr>
        <p:spPr>
          <a:xfrm>
            <a:off x="7415771" y="0"/>
            <a:ext cx="837702" cy="1092042"/>
          </a:xfrm>
          <a:custGeom>
            <a:rect b="b" l="l" r="r" t="t"/>
            <a:pathLst>
              <a:path extrusionOk="0" h="21600" w="21600">
                <a:moveTo>
                  <a:pt x="0" y="21600"/>
                </a:moveTo>
                <a:lnTo>
                  <a:pt x="21600" y="18596"/>
                </a:lnTo>
                <a:lnTo>
                  <a:pt x="21600" y="0"/>
                </a:lnTo>
                <a:lnTo>
                  <a:pt x="0" y="0"/>
                </a:lnTo>
                <a:lnTo>
                  <a:pt x="0" y="216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" name="Google Shape;50;p5"/>
          <p:cNvSpPr/>
          <p:nvPr/>
        </p:nvSpPr>
        <p:spPr>
          <a:xfrm>
            <a:off x="8346880" y="1552004"/>
            <a:ext cx="568512" cy="1140210"/>
          </a:xfrm>
          <a:custGeom>
            <a:rect b="b" l="l" r="r" t="t"/>
            <a:pathLst>
              <a:path extrusionOk="0" h="21600" w="21600">
                <a:moveTo>
                  <a:pt x="0" y="21600"/>
                </a:moveTo>
                <a:lnTo>
                  <a:pt x="21600" y="19647"/>
                </a:lnTo>
                <a:lnTo>
                  <a:pt x="21600" y="0"/>
                </a:lnTo>
                <a:lnTo>
                  <a:pt x="0" y="1953"/>
                </a:lnTo>
                <a:lnTo>
                  <a:pt x="0" y="216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" name="Google Shape;51;p5"/>
          <p:cNvSpPr/>
          <p:nvPr/>
        </p:nvSpPr>
        <p:spPr>
          <a:xfrm>
            <a:off x="8346880" y="4574477"/>
            <a:ext cx="568512" cy="568998"/>
          </a:xfrm>
          <a:custGeom>
            <a:rect b="b" l="l" r="r" t="t"/>
            <a:pathLst>
              <a:path extrusionOk="0" h="21600" w="21600">
                <a:moveTo>
                  <a:pt x="0" y="21600"/>
                </a:moveTo>
                <a:lnTo>
                  <a:pt x="21600" y="21600"/>
                </a:lnTo>
                <a:lnTo>
                  <a:pt x="21600" y="0"/>
                </a:lnTo>
                <a:lnTo>
                  <a:pt x="0" y="3912"/>
                </a:lnTo>
                <a:lnTo>
                  <a:pt x="0" y="2160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" name="Google Shape;52;p5"/>
          <p:cNvSpPr/>
          <p:nvPr/>
        </p:nvSpPr>
        <p:spPr>
          <a:xfrm>
            <a:off x="8346880" y="2682241"/>
            <a:ext cx="568512" cy="1902258"/>
          </a:xfrm>
          <a:custGeom>
            <a:rect b="b" l="l" r="r" t="t"/>
            <a:pathLst>
              <a:path extrusionOk="0" h="21600" w="21600">
                <a:moveTo>
                  <a:pt x="21600" y="0"/>
                </a:moveTo>
                <a:lnTo>
                  <a:pt x="0" y="1170"/>
                </a:lnTo>
                <a:lnTo>
                  <a:pt x="0" y="21600"/>
                </a:lnTo>
                <a:lnTo>
                  <a:pt x="21600" y="20429"/>
                </a:lnTo>
                <a:lnTo>
                  <a:pt x="2160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1 column + image">
  <p:cSld name="TITLE_AND_BODY_1"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6"/>
          <p:cNvSpPr txBox="1"/>
          <p:nvPr>
            <p:ph type="title"/>
          </p:nvPr>
        </p:nvSpPr>
        <p:spPr>
          <a:xfrm>
            <a:off x="550500" y="759800"/>
            <a:ext cx="36945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  <p:sp>
        <p:nvSpPr>
          <p:cNvPr id="55" name="Google Shape;55;p6"/>
          <p:cNvSpPr txBox="1"/>
          <p:nvPr>
            <p:ph idx="1" type="body"/>
          </p:nvPr>
        </p:nvSpPr>
        <p:spPr>
          <a:xfrm>
            <a:off x="550500" y="1353948"/>
            <a:ext cx="3694500" cy="3033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81000" lvl="0" marL="457200" rtl="0">
              <a:spcBef>
                <a:spcPts val="0"/>
              </a:spcBef>
              <a:spcAft>
                <a:spcPts val="0"/>
              </a:spcAft>
              <a:buSzPts val="2400"/>
              <a:buChar char="▸"/>
              <a:defRPr/>
            </a:lvl1pPr>
            <a:lvl2pPr indent="-381000" lvl="1" marL="914400" rtl="0">
              <a:spcBef>
                <a:spcPts val="800"/>
              </a:spcBef>
              <a:spcAft>
                <a:spcPts val="0"/>
              </a:spcAft>
              <a:buSzPts val="2400"/>
              <a:buChar char="▹"/>
              <a:defRPr/>
            </a:lvl2pPr>
            <a:lvl3pPr indent="-381000" lvl="2" marL="1371600" rtl="0">
              <a:spcBef>
                <a:spcPts val="800"/>
              </a:spcBef>
              <a:spcAft>
                <a:spcPts val="0"/>
              </a:spcAft>
              <a:buSzPts val="2400"/>
              <a:buChar char="■"/>
              <a:defRPr/>
            </a:lvl3pPr>
            <a:lvl4pPr indent="-381000" lvl="3" marL="1828800" rtl="0">
              <a:spcBef>
                <a:spcPts val="800"/>
              </a:spcBef>
              <a:spcAft>
                <a:spcPts val="0"/>
              </a:spcAft>
              <a:buSzPts val="2400"/>
              <a:buChar char="●"/>
              <a:defRPr/>
            </a:lvl4pPr>
            <a:lvl5pPr indent="-381000" lvl="4" marL="2286000" rtl="0">
              <a:spcBef>
                <a:spcPts val="800"/>
              </a:spcBef>
              <a:spcAft>
                <a:spcPts val="0"/>
              </a:spcAft>
              <a:buSzPts val="2400"/>
              <a:buChar char="○"/>
              <a:defRPr/>
            </a:lvl5pPr>
            <a:lvl6pPr indent="-381000" lvl="5" marL="2743200" rtl="0">
              <a:spcBef>
                <a:spcPts val="800"/>
              </a:spcBef>
              <a:spcAft>
                <a:spcPts val="0"/>
              </a:spcAft>
              <a:buSzPts val="2400"/>
              <a:buChar char="■"/>
              <a:defRPr/>
            </a:lvl6pPr>
            <a:lvl7pPr indent="-381000" lvl="6" marL="3200400" rtl="0">
              <a:spcBef>
                <a:spcPts val="800"/>
              </a:spcBef>
              <a:spcAft>
                <a:spcPts val="0"/>
              </a:spcAft>
              <a:buSzPts val="2400"/>
              <a:buChar char="●"/>
              <a:defRPr/>
            </a:lvl7pPr>
            <a:lvl8pPr indent="-381000" lvl="7" marL="3657600" rtl="0">
              <a:spcBef>
                <a:spcPts val="800"/>
              </a:spcBef>
              <a:spcAft>
                <a:spcPts val="0"/>
              </a:spcAft>
              <a:buSzPts val="2400"/>
              <a:buChar char="○"/>
              <a:defRPr/>
            </a:lvl8pPr>
            <a:lvl9pPr indent="-381000" lvl="8" marL="4114800" rtl="0">
              <a:spcBef>
                <a:spcPts val="800"/>
              </a:spcBef>
              <a:spcAft>
                <a:spcPts val="800"/>
              </a:spcAft>
              <a:buSzPts val="2400"/>
              <a:buChar char="■"/>
              <a:defRPr/>
            </a:lvl9pPr>
          </a:lstStyle>
          <a:p/>
        </p:txBody>
      </p:sp>
      <p:sp>
        <p:nvSpPr>
          <p:cNvPr id="56" name="Google Shape;56;p6"/>
          <p:cNvSpPr txBox="1"/>
          <p:nvPr>
            <p:ph idx="12" type="sldNum"/>
          </p:nvPr>
        </p:nvSpPr>
        <p:spPr>
          <a:xfrm>
            <a:off x="8346250" y="4688650"/>
            <a:ext cx="569100" cy="4548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57" name="Google Shape;57;p6"/>
          <p:cNvSpPr/>
          <p:nvPr/>
        </p:nvSpPr>
        <p:spPr>
          <a:xfrm>
            <a:off x="8099306" y="0"/>
            <a:ext cx="892296" cy="322542"/>
          </a:xfrm>
          <a:custGeom>
            <a:rect b="b" l="l" r="r" t="t"/>
            <a:pathLst>
              <a:path extrusionOk="0" h="21600" w="21600">
                <a:moveTo>
                  <a:pt x="0" y="0"/>
                </a:moveTo>
                <a:lnTo>
                  <a:pt x="0" y="21600"/>
                </a:lnTo>
                <a:lnTo>
                  <a:pt x="21600" y="10795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" name="Google Shape;58;p6"/>
          <p:cNvSpPr/>
          <p:nvPr/>
        </p:nvSpPr>
        <p:spPr>
          <a:xfrm>
            <a:off x="4645615" y="609095"/>
            <a:ext cx="1314792" cy="2119176"/>
          </a:xfrm>
          <a:custGeom>
            <a:rect b="b" l="l" r="r" t="t"/>
            <a:pathLst>
              <a:path extrusionOk="0" h="21600" w="21600">
                <a:moveTo>
                  <a:pt x="0" y="21600"/>
                </a:moveTo>
                <a:lnTo>
                  <a:pt x="21600" y="19177"/>
                </a:lnTo>
                <a:lnTo>
                  <a:pt x="21600" y="0"/>
                </a:lnTo>
                <a:lnTo>
                  <a:pt x="0" y="2423"/>
                </a:lnTo>
                <a:lnTo>
                  <a:pt x="0" y="2160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" name="Google Shape;59;p6"/>
          <p:cNvSpPr/>
          <p:nvPr/>
        </p:nvSpPr>
        <p:spPr>
          <a:xfrm>
            <a:off x="6107231" y="991483"/>
            <a:ext cx="1845234" cy="4159458"/>
          </a:xfrm>
          <a:custGeom>
            <a:rect b="b" l="l" r="r" t="t"/>
            <a:pathLst>
              <a:path extrusionOk="0" h="21600" w="21600">
                <a:moveTo>
                  <a:pt x="0" y="21600"/>
                </a:moveTo>
                <a:lnTo>
                  <a:pt x="21600" y="21600"/>
                </a:lnTo>
                <a:lnTo>
                  <a:pt x="21600" y="0"/>
                </a:lnTo>
                <a:lnTo>
                  <a:pt x="0" y="1733"/>
                </a:lnTo>
                <a:lnTo>
                  <a:pt x="0" y="2160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" name="Google Shape;60;p6"/>
          <p:cNvSpPr/>
          <p:nvPr/>
        </p:nvSpPr>
        <p:spPr>
          <a:xfrm>
            <a:off x="4645615" y="2643735"/>
            <a:ext cx="1314792" cy="2510136"/>
          </a:xfrm>
          <a:custGeom>
            <a:rect b="b" l="l" r="r" t="t"/>
            <a:pathLst>
              <a:path extrusionOk="0" h="21600" w="21600">
                <a:moveTo>
                  <a:pt x="0" y="21600"/>
                </a:moveTo>
                <a:lnTo>
                  <a:pt x="21600" y="21600"/>
                </a:lnTo>
                <a:lnTo>
                  <a:pt x="21600" y="0"/>
                </a:lnTo>
                <a:lnTo>
                  <a:pt x="0" y="2046"/>
                </a:lnTo>
                <a:lnTo>
                  <a:pt x="0" y="2160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" name="Google Shape;61;p6"/>
          <p:cNvSpPr/>
          <p:nvPr/>
        </p:nvSpPr>
        <p:spPr>
          <a:xfrm>
            <a:off x="8099306" y="306930"/>
            <a:ext cx="892296" cy="2977290"/>
          </a:xfrm>
          <a:custGeom>
            <a:rect b="b" l="l" r="r" t="t"/>
            <a:pathLst>
              <a:path extrusionOk="0" h="21600" w="21600">
                <a:moveTo>
                  <a:pt x="0" y="21600"/>
                </a:moveTo>
                <a:lnTo>
                  <a:pt x="21600" y="20429"/>
                </a:lnTo>
                <a:lnTo>
                  <a:pt x="21600" y="0"/>
                </a:lnTo>
                <a:lnTo>
                  <a:pt x="0" y="1171"/>
                </a:lnTo>
                <a:lnTo>
                  <a:pt x="0" y="2160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" name="Google Shape;62;p6"/>
          <p:cNvSpPr/>
          <p:nvPr/>
        </p:nvSpPr>
        <p:spPr>
          <a:xfrm>
            <a:off x="6107231" y="0"/>
            <a:ext cx="1845234" cy="1161054"/>
          </a:xfrm>
          <a:custGeom>
            <a:rect b="b" l="l" r="r" t="t"/>
            <a:pathLst>
              <a:path extrusionOk="0" h="21600" w="21600">
                <a:moveTo>
                  <a:pt x="0" y="21600"/>
                </a:moveTo>
                <a:lnTo>
                  <a:pt x="21600" y="15393"/>
                </a:lnTo>
                <a:lnTo>
                  <a:pt x="21600" y="0"/>
                </a:lnTo>
                <a:lnTo>
                  <a:pt x="0" y="0"/>
                </a:lnTo>
                <a:lnTo>
                  <a:pt x="0" y="2160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6"/>
          <p:cNvSpPr/>
          <p:nvPr/>
        </p:nvSpPr>
        <p:spPr>
          <a:xfrm>
            <a:off x="8099306" y="3277330"/>
            <a:ext cx="892296" cy="1165914"/>
          </a:xfrm>
          <a:custGeom>
            <a:rect b="b" l="l" r="r" t="t"/>
            <a:pathLst>
              <a:path extrusionOk="0" h="21600" w="21600">
                <a:moveTo>
                  <a:pt x="0" y="21600"/>
                </a:moveTo>
                <a:lnTo>
                  <a:pt x="21600" y="18611"/>
                </a:lnTo>
                <a:lnTo>
                  <a:pt x="21600" y="0"/>
                </a:lnTo>
                <a:lnTo>
                  <a:pt x="0" y="2989"/>
                </a:lnTo>
                <a:lnTo>
                  <a:pt x="0" y="2160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2 columns" type="twoColTx">
  <p:cSld name="TITLE_AND_TWO_COLUMNS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7"/>
          <p:cNvSpPr txBox="1"/>
          <p:nvPr>
            <p:ph type="title"/>
          </p:nvPr>
        </p:nvSpPr>
        <p:spPr>
          <a:xfrm>
            <a:off x="550500" y="759800"/>
            <a:ext cx="61077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  <p:sp>
        <p:nvSpPr>
          <p:cNvPr id="66" name="Google Shape;66;p7"/>
          <p:cNvSpPr txBox="1"/>
          <p:nvPr>
            <p:ph idx="1" type="body"/>
          </p:nvPr>
        </p:nvSpPr>
        <p:spPr>
          <a:xfrm>
            <a:off x="550500" y="1353950"/>
            <a:ext cx="2853600" cy="3418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55600" lvl="0" marL="457200" rtl="0">
              <a:spcBef>
                <a:spcPts val="0"/>
              </a:spcBef>
              <a:spcAft>
                <a:spcPts val="0"/>
              </a:spcAft>
              <a:buSzPts val="2000"/>
              <a:buChar char="▸"/>
              <a:defRPr sz="2000"/>
            </a:lvl1pPr>
            <a:lvl2pPr indent="-355600" lvl="1" marL="914400" rtl="0">
              <a:spcBef>
                <a:spcPts val="800"/>
              </a:spcBef>
              <a:spcAft>
                <a:spcPts val="0"/>
              </a:spcAft>
              <a:buSzPts val="2000"/>
              <a:buChar char="▹"/>
              <a:defRPr sz="2000"/>
            </a:lvl2pPr>
            <a:lvl3pPr indent="-355600" lvl="2" marL="1371600" rtl="0">
              <a:spcBef>
                <a:spcPts val="800"/>
              </a:spcBef>
              <a:spcAft>
                <a:spcPts val="0"/>
              </a:spcAft>
              <a:buSzPts val="2000"/>
              <a:buChar char="■"/>
              <a:defRPr sz="2000"/>
            </a:lvl3pPr>
            <a:lvl4pPr indent="-355600" lvl="3" marL="1828800" rtl="0">
              <a:spcBef>
                <a:spcPts val="800"/>
              </a:spcBef>
              <a:spcAft>
                <a:spcPts val="0"/>
              </a:spcAft>
              <a:buSzPts val="2000"/>
              <a:buChar char="●"/>
              <a:defRPr sz="2000"/>
            </a:lvl4pPr>
            <a:lvl5pPr indent="-355600" lvl="4" marL="2286000" rtl="0">
              <a:spcBef>
                <a:spcPts val="800"/>
              </a:spcBef>
              <a:spcAft>
                <a:spcPts val="0"/>
              </a:spcAft>
              <a:buSzPts val="2000"/>
              <a:buChar char="○"/>
              <a:defRPr sz="2000"/>
            </a:lvl5pPr>
            <a:lvl6pPr indent="-355600" lvl="5" marL="2743200" rtl="0">
              <a:spcBef>
                <a:spcPts val="800"/>
              </a:spcBef>
              <a:spcAft>
                <a:spcPts val="0"/>
              </a:spcAft>
              <a:buSzPts val="2000"/>
              <a:buChar char="■"/>
              <a:defRPr sz="2000"/>
            </a:lvl6pPr>
            <a:lvl7pPr indent="-355600" lvl="6" marL="3200400" rtl="0">
              <a:spcBef>
                <a:spcPts val="800"/>
              </a:spcBef>
              <a:spcAft>
                <a:spcPts val="0"/>
              </a:spcAft>
              <a:buSzPts val="2000"/>
              <a:buChar char="●"/>
              <a:defRPr sz="2000"/>
            </a:lvl7pPr>
            <a:lvl8pPr indent="-355600" lvl="7" marL="3657600" rtl="0">
              <a:spcBef>
                <a:spcPts val="800"/>
              </a:spcBef>
              <a:spcAft>
                <a:spcPts val="0"/>
              </a:spcAft>
              <a:buSzPts val="2000"/>
              <a:buChar char="○"/>
              <a:defRPr sz="2000"/>
            </a:lvl8pPr>
            <a:lvl9pPr indent="-355600" lvl="8" marL="4114800" rtl="0">
              <a:spcBef>
                <a:spcPts val="800"/>
              </a:spcBef>
              <a:spcAft>
                <a:spcPts val="800"/>
              </a:spcAft>
              <a:buSzPts val="2000"/>
              <a:buChar char="■"/>
              <a:defRPr sz="2000"/>
            </a:lvl9pPr>
          </a:lstStyle>
          <a:p/>
        </p:txBody>
      </p:sp>
      <p:sp>
        <p:nvSpPr>
          <p:cNvPr id="67" name="Google Shape;67;p7"/>
          <p:cNvSpPr txBox="1"/>
          <p:nvPr>
            <p:ph idx="2" type="body"/>
          </p:nvPr>
        </p:nvSpPr>
        <p:spPr>
          <a:xfrm>
            <a:off x="3804472" y="1353950"/>
            <a:ext cx="2853600" cy="3418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55600" lvl="0" marL="457200" rtl="0">
              <a:spcBef>
                <a:spcPts val="0"/>
              </a:spcBef>
              <a:spcAft>
                <a:spcPts val="0"/>
              </a:spcAft>
              <a:buSzPts val="2000"/>
              <a:buChar char="▸"/>
              <a:defRPr sz="2000"/>
            </a:lvl1pPr>
            <a:lvl2pPr indent="-355600" lvl="1" marL="914400" rtl="0">
              <a:spcBef>
                <a:spcPts val="800"/>
              </a:spcBef>
              <a:spcAft>
                <a:spcPts val="0"/>
              </a:spcAft>
              <a:buSzPts val="2000"/>
              <a:buChar char="▹"/>
              <a:defRPr sz="2000"/>
            </a:lvl2pPr>
            <a:lvl3pPr indent="-355600" lvl="2" marL="1371600" rtl="0">
              <a:spcBef>
                <a:spcPts val="800"/>
              </a:spcBef>
              <a:spcAft>
                <a:spcPts val="0"/>
              </a:spcAft>
              <a:buSzPts val="2000"/>
              <a:buChar char="■"/>
              <a:defRPr sz="2000"/>
            </a:lvl3pPr>
            <a:lvl4pPr indent="-355600" lvl="3" marL="1828800" rtl="0">
              <a:spcBef>
                <a:spcPts val="800"/>
              </a:spcBef>
              <a:spcAft>
                <a:spcPts val="0"/>
              </a:spcAft>
              <a:buSzPts val="2000"/>
              <a:buChar char="●"/>
              <a:defRPr sz="2000"/>
            </a:lvl4pPr>
            <a:lvl5pPr indent="-355600" lvl="4" marL="2286000" rtl="0">
              <a:spcBef>
                <a:spcPts val="800"/>
              </a:spcBef>
              <a:spcAft>
                <a:spcPts val="0"/>
              </a:spcAft>
              <a:buSzPts val="2000"/>
              <a:buChar char="○"/>
              <a:defRPr sz="2000"/>
            </a:lvl5pPr>
            <a:lvl6pPr indent="-355600" lvl="5" marL="2743200" rtl="0">
              <a:spcBef>
                <a:spcPts val="800"/>
              </a:spcBef>
              <a:spcAft>
                <a:spcPts val="0"/>
              </a:spcAft>
              <a:buSzPts val="2000"/>
              <a:buChar char="■"/>
              <a:defRPr sz="2000"/>
            </a:lvl6pPr>
            <a:lvl7pPr indent="-355600" lvl="6" marL="3200400" rtl="0">
              <a:spcBef>
                <a:spcPts val="800"/>
              </a:spcBef>
              <a:spcAft>
                <a:spcPts val="0"/>
              </a:spcAft>
              <a:buSzPts val="2000"/>
              <a:buChar char="●"/>
              <a:defRPr sz="2000"/>
            </a:lvl7pPr>
            <a:lvl8pPr indent="-355600" lvl="7" marL="3657600" rtl="0">
              <a:spcBef>
                <a:spcPts val="800"/>
              </a:spcBef>
              <a:spcAft>
                <a:spcPts val="0"/>
              </a:spcAft>
              <a:buSzPts val="2000"/>
              <a:buChar char="○"/>
              <a:defRPr sz="2000"/>
            </a:lvl8pPr>
            <a:lvl9pPr indent="-355600" lvl="8" marL="4114800" rtl="0">
              <a:spcBef>
                <a:spcPts val="800"/>
              </a:spcBef>
              <a:spcAft>
                <a:spcPts val="800"/>
              </a:spcAft>
              <a:buSzPts val="2000"/>
              <a:buChar char="■"/>
              <a:defRPr sz="2000"/>
            </a:lvl9pPr>
          </a:lstStyle>
          <a:p/>
        </p:txBody>
      </p:sp>
      <p:sp>
        <p:nvSpPr>
          <p:cNvPr id="68" name="Google Shape;68;p7"/>
          <p:cNvSpPr txBox="1"/>
          <p:nvPr>
            <p:ph idx="12" type="sldNum"/>
          </p:nvPr>
        </p:nvSpPr>
        <p:spPr>
          <a:xfrm>
            <a:off x="8346250" y="4688650"/>
            <a:ext cx="569100" cy="4548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69" name="Google Shape;69;p7"/>
          <p:cNvGrpSpPr/>
          <p:nvPr/>
        </p:nvGrpSpPr>
        <p:grpSpPr>
          <a:xfrm>
            <a:off x="6963076" y="0"/>
            <a:ext cx="1952316" cy="5143493"/>
            <a:chOff x="6963076" y="0"/>
            <a:chExt cx="1952316" cy="5143493"/>
          </a:xfrm>
        </p:grpSpPr>
        <p:sp>
          <p:nvSpPr>
            <p:cNvPr id="70" name="Google Shape;70;p7"/>
            <p:cNvSpPr/>
            <p:nvPr/>
          </p:nvSpPr>
          <p:spPr>
            <a:xfrm>
              <a:off x="6963076" y="3274552"/>
              <a:ext cx="359208" cy="1868940"/>
            </a:xfrm>
            <a:custGeom>
              <a:rect b="b" l="l" r="r" t="t"/>
              <a:pathLst>
                <a:path extrusionOk="0" h="21600" w="21600">
                  <a:moveTo>
                    <a:pt x="21600" y="21600"/>
                  </a:moveTo>
                  <a:lnTo>
                    <a:pt x="21600" y="0"/>
                  </a:lnTo>
                  <a:lnTo>
                    <a:pt x="0" y="753"/>
                  </a:lnTo>
                  <a:lnTo>
                    <a:pt x="0" y="21600"/>
                  </a:lnTo>
                  <a:lnTo>
                    <a:pt x="21600" y="2160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" name="Google Shape;71;p7"/>
            <p:cNvSpPr/>
            <p:nvPr/>
          </p:nvSpPr>
          <p:spPr>
            <a:xfrm>
              <a:off x="6963076" y="977835"/>
              <a:ext cx="359208" cy="439992"/>
            </a:xfrm>
            <a:custGeom>
              <a:rect b="b" l="l" r="r" t="t"/>
              <a:pathLst>
                <a:path extrusionOk="0" h="21600" w="21600">
                  <a:moveTo>
                    <a:pt x="0" y="21600"/>
                  </a:moveTo>
                  <a:lnTo>
                    <a:pt x="21600" y="18401"/>
                  </a:lnTo>
                  <a:lnTo>
                    <a:pt x="21600" y="0"/>
                  </a:lnTo>
                  <a:lnTo>
                    <a:pt x="0" y="3199"/>
                  </a:lnTo>
                  <a:lnTo>
                    <a:pt x="0" y="2160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" name="Google Shape;72;p7"/>
            <p:cNvSpPr/>
            <p:nvPr/>
          </p:nvSpPr>
          <p:spPr>
            <a:xfrm>
              <a:off x="6963076" y="1"/>
              <a:ext cx="359208" cy="954126"/>
            </a:xfrm>
            <a:custGeom>
              <a:rect b="b" l="l" r="r" t="t"/>
              <a:pathLst>
                <a:path extrusionOk="0" h="21600" w="21600">
                  <a:moveTo>
                    <a:pt x="21600" y="0"/>
                  </a:moveTo>
                  <a:lnTo>
                    <a:pt x="0" y="0"/>
                  </a:lnTo>
                  <a:lnTo>
                    <a:pt x="0" y="21600"/>
                  </a:lnTo>
                  <a:lnTo>
                    <a:pt x="21600" y="20125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" name="Google Shape;73;p7"/>
            <p:cNvSpPr/>
            <p:nvPr/>
          </p:nvSpPr>
          <p:spPr>
            <a:xfrm>
              <a:off x="7415771" y="1034367"/>
              <a:ext cx="837702" cy="2962548"/>
            </a:xfrm>
            <a:custGeom>
              <a:rect b="b" l="l" r="r" t="t"/>
              <a:pathLst>
                <a:path extrusionOk="0" h="21600" w="21600">
                  <a:moveTo>
                    <a:pt x="21600" y="0"/>
                  </a:moveTo>
                  <a:lnTo>
                    <a:pt x="0" y="1107"/>
                  </a:lnTo>
                  <a:lnTo>
                    <a:pt x="0" y="21600"/>
                  </a:lnTo>
                  <a:lnTo>
                    <a:pt x="21600" y="20492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" name="Google Shape;74;p7"/>
            <p:cNvSpPr/>
            <p:nvPr/>
          </p:nvSpPr>
          <p:spPr>
            <a:xfrm>
              <a:off x="7415771" y="0"/>
              <a:ext cx="837702" cy="1092042"/>
            </a:xfrm>
            <a:custGeom>
              <a:rect b="b" l="l" r="r" t="t"/>
              <a:pathLst>
                <a:path extrusionOk="0" h="21600" w="21600">
                  <a:moveTo>
                    <a:pt x="0" y="21600"/>
                  </a:moveTo>
                  <a:lnTo>
                    <a:pt x="21600" y="18596"/>
                  </a:lnTo>
                  <a:lnTo>
                    <a:pt x="21600" y="0"/>
                  </a:lnTo>
                  <a:lnTo>
                    <a:pt x="0" y="0"/>
                  </a:lnTo>
                  <a:lnTo>
                    <a:pt x="0" y="2160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" name="Google Shape;75;p7"/>
            <p:cNvSpPr/>
            <p:nvPr/>
          </p:nvSpPr>
          <p:spPr>
            <a:xfrm>
              <a:off x="8346880" y="1552004"/>
              <a:ext cx="568512" cy="1140210"/>
            </a:xfrm>
            <a:custGeom>
              <a:rect b="b" l="l" r="r" t="t"/>
              <a:pathLst>
                <a:path extrusionOk="0" h="21600" w="21600">
                  <a:moveTo>
                    <a:pt x="0" y="21600"/>
                  </a:moveTo>
                  <a:lnTo>
                    <a:pt x="21600" y="19647"/>
                  </a:lnTo>
                  <a:lnTo>
                    <a:pt x="21600" y="0"/>
                  </a:lnTo>
                  <a:lnTo>
                    <a:pt x="0" y="1953"/>
                  </a:lnTo>
                  <a:lnTo>
                    <a:pt x="0" y="2160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" name="Google Shape;76;p7"/>
            <p:cNvSpPr/>
            <p:nvPr/>
          </p:nvSpPr>
          <p:spPr>
            <a:xfrm>
              <a:off x="8346880" y="4574477"/>
              <a:ext cx="568512" cy="568998"/>
            </a:xfrm>
            <a:custGeom>
              <a:rect b="b" l="l" r="r" t="t"/>
              <a:pathLst>
                <a:path extrusionOk="0" h="21600" w="21600">
                  <a:moveTo>
                    <a:pt x="0" y="21600"/>
                  </a:moveTo>
                  <a:lnTo>
                    <a:pt x="21600" y="21600"/>
                  </a:lnTo>
                  <a:lnTo>
                    <a:pt x="21600" y="0"/>
                  </a:lnTo>
                  <a:lnTo>
                    <a:pt x="0" y="3912"/>
                  </a:lnTo>
                  <a:lnTo>
                    <a:pt x="0" y="2160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" name="Google Shape;77;p7"/>
            <p:cNvSpPr/>
            <p:nvPr/>
          </p:nvSpPr>
          <p:spPr>
            <a:xfrm>
              <a:off x="8346880" y="2682241"/>
              <a:ext cx="568512" cy="1902258"/>
            </a:xfrm>
            <a:custGeom>
              <a:rect b="b" l="l" r="r" t="t"/>
              <a:pathLst>
                <a:path extrusionOk="0" h="21600" w="21600">
                  <a:moveTo>
                    <a:pt x="21600" y="0"/>
                  </a:moveTo>
                  <a:lnTo>
                    <a:pt x="0" y="1170"/>
                  </a:lnTo>
                  <a:lnTo>
                    <a:pt x="0" y="21600"/>
                  </a:lnTo>
                  <a:lnTo>
                    <a:pt x="21600" y="20429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3 columns">
  <p:cSld name="TITLE_AND_TWO_COLUMNS_1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8"/>
          <p:cNvSpPr txBox="1"/>
          <p:nvPr>
            <p:ph type="title"/>
          </p:nvPr>
        </p:nvSpPr>
        <p:spPr>
          <a:xfrm>
            <a:off x="550500" y="759800"/>
            <a:ext cx="61077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  <p:sp>
        <p:nvSpPr>
          <p:cNvPr id="80" name="Google Shape;80;p8"/>
          <p:cNvSpPr txBox="1"/>
          <p:nvPr>
            <p:ph idx="1" type="body"/>
          </p:nvPr>
        </p:nvSpPr>
        <p:spPr>
          <a:xfrm>
            <a:off x="550500" y="1353950"/>
            <a:ext cx="1902900" cy="3418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▸"/>
              <a:defRPr sz="1800"/>
            </a:lvl1pPr>
            <a:lvl2pPr indent="-342900" lvl="1" marL="914400" rtl="0">
              <a:spcBef>
                <a:spcPts val="800"/>
              </a:spcBef>
              <a:spcAft>
                <a:spcPts val="0"/>
              </a:spcAft>
              <a:buSzPts val="1800"/>
              <a:buChar char="▹"/>
              <a:defRPr sz="1800"/>
            </a:lvl2pPr>
            <a:lvl3pPr indent="-342900" lvl="2" marL="1371600" rtl="0">
              <a:spcBef>
                <a:spcPts val="800"/>
              </a:spcBef>
              <a:spcAft>
                <a:spcPts val="0"/>
              </a:spcAft>
              <a:buSzPts val="1800"/>
              <a:buChar char="■"/>
              <a:defRPr sz="1800"/>
            </a:lvl3pPr>
            <a:lvl4pPr indent="-342900" lvl="3" marL="1828800" rtl="0">
              <a:spcBef>
                <a:spcPts val="800"/>
              </a:spcBef>
              <a:spcAft>
                <a:spcPts val="0"/>
              </a:spcAft>
              <a:buSzPts val="1800"/>
              <a:buChar char="●"/>
              <a:defRPr sz="1800"/>
            </a:lvl4pPr>
            <a:lvl5pPr indent="-342900" lvl="4" marL="2286000" rtl="0">
              <a:spcBef>
                <a:spcPts val="800"/>
              </a:spcBef>
              <a:spcAft>
                <a:spcPts val="0"/>
              </a:spcAft>
              <a:buSzPts val="1800"/>
              <a:buChar char="○"/>
              <a:defRPr sz="1800"/>
            </a:lvl5pPr>
            <a:lvl6pPr indent="-342900" lvl="5" marL="2743200" rtl="0">
              <a:spcBef>
                <a:spcPts val="800"/>
              </a:spcBef>
              <a:spcAft>
                <a:spcPts val="0"/>
              </a:spcAft>
              <a:buSzPts val="1800"/>
              <a:buChar char="■"/>
              <a:defRPr sz="1800"/>
            </a:lvl6pPr>
            <a:lvl7pPr indent="-342900" lvl="6" marL="3200400" rtl="0">
              <a:spcBef>
                <a:spcPts val="800"/>
              </a:spcBef>
              <a:spcAft>
                <a:spcPts val="0"/>
              </a:spcAft>
              <a:buSzPts val="1800"/>
              <a:buChar char="●"/>
              <a:defRPr sz="1800"/>
            </a:lvl7pPr>
            <a:lvl8pPr indent="-342900" lvl="7" marL="3657600" rtl="0">
              <a:spcBef>
                <a:spcPts val="800"/>
              </a:spcBef>
              <a:spcAft>
                <a:spcPts val="0"/>
              </a:spcAft>
              <a:buSzPts val="1800"/>
              <a:buChar char="○"/>
              <a:defRPr sz="1800"/>
            </a:lvl8pPr>
            <a:lvl9pPr indent="-342900" lvl="8" marL="4114800" rtl="0">
              <a:spcBef>
                <a:spcPts val="800"/>
              </a:spcBef>
              <a:spcAft>
                <a:spcPts val="800"/>
              </a:spcAft>
              <a:buSzPts val="1800"/>
              <a:buChar char="■"/>
              <a:defRPr sz="1800"/>
            </a:lvl9pPr>
          </a:lstStyle>
          <a:p/>
        </p:txBody>
      </p:sp>
      <p:sp>
        <p:nvSpPr>
          <p:cNvPr id="81" name="Google Shape;81;p8"/>
          <p:cNvSpPr txBox="1"/>
          <p:nvPr>
            <p:ph idx="2" type="body"/>
          </p:nvPr>
        </p:nvSpPr>
        <p:spPr>
          <a:xfrm>
            <a:off x="2652968" y="1353950"/>
            <a:ext cx="1902900" cy="3418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▸"/>
              <a:defRPr sz="1800"/>
            </a:lvl1pPr>
            <a:lvl2pPr indent="-342900" lvl="1" marL="914400" rtl="0">
              <a:spcBef>
                <a:spcPts val="800"/>
              </a:spcBef>
              <a:spcAft>
                <a:spcPts val="0"/>
              </a:spcAft>
              <a:buSzPts val="1800"/>
              <a:buChar char="▹"/>
              <a:defRPr sz="1800"/>
            </a:lvl2pPr>
            <a:lvl3pPr indent="-342900" lvl="2" marL="1371600" rtl="0">
              <a:spcBef>
                <a:spcPts val="800"/>
              </a:spcBef>
              <a:spcAft>
                <a:spcPts val="0"/>
              </a:spcAft>
              <a:buSzPts val="1800"/>
              <a:buChar char="■"/>
              <a:defRPr sz="1800"/>
            </a:lvl3pPr>
            <a:lvl4pPr indent="-342900" lvl="3" marL="1828800" rtl="0">
              <a:spcBef>
                <a:spcPts val="800"/>
              </a:spcBef>
              <a:spcAft>
                <a:spcPts val="0"/>
              </a:spcAft>
              <a:buSzPts val="1800"/>
              <a:buChar char="●"/>
              <a:defRPr sz="1800"/>
            </a:lvl4pPr>
            <a:lvl5pPr indent="-342900" lvl="4" marL="2286000" rtl="0">
              <a:spcBef>
                <a:spcPts val="800"/>
              </a:spcBef>
              <a:spcAft>
                <a:spcPts val="0"/>
              </a:spcAft>
              <a:buSzPts val="1800"/>
              <a:buChar char="○"/>
              <a:defRPr sz="1800"/>
            </a:lvl5pPr>
            <a:lvl6pPr indent="-342900" lvl="5" marL="2743200" rtl="0">
              <a:spcBef>
                <a:spcPts val="800"/>
              </a:spcBef>
              <a:spcAft>
                <a:spcPts val="0"/>
              </a:spcAft>
              <a:buSzPts val="1800"/>
              <a:buChar char="■"/>
              <a:defRPr sz="1800"/>
            </a:lvl6pPr>
            <a:lvl7pPr indent="-342900" lvl="6" marL="3200400" rtl="0">
              <a:spcBef>
                <a:spcPts val="800"/>
              </a:spcBef>
              <a:spcAft>
                <a:spcPts val="0"/>
              </a:spcAft>
              <a:buSzPts val="1800"/>
              <a:buChar char="●"/>
              <a:defRPr sz="1800"/>
            </a:lvl7pPr>
            <a:lvl8pPr indent="-342900" lvl="7" marL="3657600" rtl="0">
              <a:spcBef>
                <a:spcPts val="800"/>
              </a:spcBef>
              <a:spcAft>
                <a:spcPts val="0"/>
              </a:spcAft>
              <a:buSzPts val="1800"/>
              <a:buChar char="○"/>
              <a:defRPr sz="1800"/>
            </a:lvl8pPr>
            <a:lvl9pPr indent="-342900" lvl="8" marL="4114800" rtl="0">
              <a:spcBef>
                <a:spcPts val="800"/>
              </a:spcBef>
              <a:spcAft>
                <a:spcPts val="800"/>
              </a:spcAft>
              <a:buSzPts val="1800"/>
              <a:buChar char="■"/>
              <a:defRPr sz="1800"/>
            </a:lvl9pPr>
          </a:lstStyle>
          <a:p/>
        </p:txBody>
      </p:sp>
      <p:sp>
        <p:nvSpPr>
          <p:cNvPr id="82" name="Google Shape;82;p8"/>
          <p:cNvSpPr txBox="1"/>
          <p:nvPr>
            <p:ph idx="3" type="body"/>
          </p:nvPr>
        </p:nvSpPr>
        <p:spPr>
          <a:xfrm>
            <a:off x="4755435" y="1353950"/>
            <a:ext cx="1902900" cy="3418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▸"/>
              <a:defRPr sz="1800"/>
            </a:lvl1pPr>
            <a:lvl2pPr indent="-342900" lvl="1" marL="914400" rtl="0">
              <a:spcBef>
                <a:spcPts val="800"/>
              </a:spcBef>
              <a:spcAft>
                <a:spcPts val="0"/>
              </a:spcAft>
              <a:buSzPts val="1800"/>
              <a:buChar char="▹"/>
              <a:defRPr sz="1800"/>
            </a:lvl2pPr>
            <a:lvl3pPr indent="-342900" lvl="2" marL="1371600" rtl="0">
              <a:spcBef>
                <a:spcPts val="800"/>
              </a:spcBef>
              <a:spcAft>
                <a:spcPts val="0"/>
              </a:spcAft>
              <a:buSzPts val="1800"/>
              <a:buChar char="■"/>
              <a:defRPr sz="1800"/>
            </a:lvl3pPr>
            <a:lvl4pPr indent="-342900" lvl="3" marL="1828800" rtl="0">
              <a:spcBef>
                <a:spcPts val="800"/>
              </a:spcBef>
              <a:spcAft>
                <a:spcPts val="0"/>
              </a:spcAft>
              <a:buSzPts val="1800"/>
              <a:buChar char="●"/>
              <a:defRPr sz="1800"/>
            </a:lvl4pPr>
            <a:lvl5pPr indent="-342900" lvl="4" marL="2286000" rtl="0">
              <a:spcBef>
                <a:spcPts val="800"/>
              </a:spcBef>
              <a:spcAft>
                <a:spcPts val="0"/>
              </a:spcAft>
              <a:buSzPts val="1800"/>
              <a:buChar char="○"/>
              <a:defRPr sz="1800"/>
            </a:lvl5pPr>
            <a:lvl6pPr indent="-342900" lvl="5" marL="2743200" rtl="0">
              <a:spcBef>
                <a:spcPts val="800"/>
              </a:spcBef>
              <a:spcAft>
                <a:spcPts val="0"/>
              </a:spcAft>
              <a:buSzPts val="1800"/>
              <a:buChar char="■"/>
              <a:defRPr sz="1800"/>
            </a:lvl6pPr>
            <a:lvl7pPr indent="-342900" lvl="6" marL="3200400" rtl="0">
              <a:spcBef>
                <a:spcPts val="800"/>
              </a:spcBef>
              <a:spcAft>
                <a:spcPts val="0"/>
              </a:spcAft>
              <a:buSzPts val="1800"/>
              <a:buChar char="●"/>
              <a:defRPr sz="1800"/>
            </a:lvl7pPr>
            <a:lvl8pPr indent="-342900" lvl="7" marL="3657600" rtl="0">
              <a:spcBef>
                <a:spcPts val="800"/>
              </a:spcBef>
              <a:spcAft>
                <a:spcPts val="0"/>
              </a:spcAft>
              <a:buSzPts val="1800"/>
              <a:buChar char="○"/>
              <a:defRPr sz="1800"/>
            </a:lvl8pPr>
            <a:lvl9pPr indent="-342900" lvl="8" marL="4114800" rtl="0">
              <a:spcBef>
                <a:spcPts val="800"/>
              </a:spcBef>
              <a:spcAft>
                <a:spcPts val="800"/>
              </a:spcAft>
              <a:buSzPts val="1800"/>
              <a:buChar char="■"/>
              <a:defRPr sz="1800"/>
            </a:lvl9pPr>
          </a:lstStyle>
          <a:p/>
        </p:txBody>
      </p:sp>
      <p:sp>
        <p:nvSpPr>
          <p:cNvPr id="83" name="Google Shape;83;p8"/>
          <p:cNvSpPr txBox="1"/>
          <p:nvPr>
            <p:ph idx="12" type="sldNum"/>
          </p:nvPr>
        </p:nvSpPr>
        <p:spPr>
          <a:xfrm>
            <a:off x="8346250" y="4688650"/>
            <a:ext cx="569100" cy="4548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84" name="Google Shape;84;p8"/>
          <p:cNvGrpSpPr/>
          <p:nvPr/>
        </p:nvGrpSpPr>
        <p:grpSpPr>
          <a:xfrm>
            <a:off x="6963076" y="0"/>
            <a:ext cx="1952316" cy="5143493"/>
            <a:chOff x="6963076" y="0"/>
            <a:chExt cx="1952316" cy="5143493"/>
          </a:xfrm>
        </p:grpSpPr>
        <p:sp>
          <p:nvSpPr>
            <p:cNvPr id="85" name="Google Shape;85;p8"/>
            <p:cNvSpPr/>
            <p:nvPr/>
          </p:nvSpPr>
          <p:spPr>
            <a:xfrm>
              <a:off x="6963076" y="3274552"/>
              <a:ext cx="359208" cy="1868940"/>
            </a:xfrm>
            <a:custGeom>
              <a:rect b="b" l="l" r="r" t="t"/>
              <a:pathLst>
                <a:path extrusionOk="0" h="21600" w="21600">
                  <a:moveTo>
                    <a:pt x="21600" y="21600"/>
                  </a:moveTo>
                  <a:lnTo>
                    <a:pt x="21600" y="0"/>
                  </a:lnTo>
                  <a:lnTo>
                    <a:pt x="0" y="753"/>
                  </a:lnTo>
                  <a:lnTo>
                    <a:pt x="0" y="21600"/>
                  </a:lnTo>
                  <a:lnTo>
                    <a:pt x="21600" y="2160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" name="Google Shape;86;p8"/>
            <p:cNvSpPr/>
            <p:nvPr/>
          </p:nvSpPr>
          <p:spPr>
            <a:xfrm>
              <a:off x="6963076" y="977835"/>
              <a:ext cx="359208" cy="439992"/>
            </a:xfrm>
            <a:custGeom>
              <a:rect b="b" l="l" r="r" t="t"/>
              <a:pathLst>
                <a:path extrusionOk="0" h="21600" w="21600">
                  <a:moveTo>
                    <a:pt x="0" y="21600"/>
                  </a:moveTo>
                  <a:lnTo>
                    <a:pt x="21600" y="18401"/>
                  </a:lnTo>
                  <a:lnTo>
                    <a:pt x="21600" y="0"/>
                  </a:lnTo>
                  <a:lnTo>
                    <a:pt x="0" y="3199"/>
                  </a:lnTo>
                  <a:lnTo>
                    <a:pt x="0" y="2160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" name="Google Shape;87;p8"/>
            <p:cNvSpPr/>
            <p:nvPr/>
          </p:nvSpPr>
          <p:spPr>
            <a:xfrm>
              <a:off x="6963076" y="1"/>
              <a:ext cx="359208" cy="954126"/>
            </a:xfrm>
            <a:custGeom>
              <a:rect b="b" l="l" r="r" t="t"/>
              <a:pathLst>
                <a:path extrusionOk="0" h="21600" w="21600">
                  <a:moveTo>
                    <a:pt x="21600" y="0"/>
                  </a:moveTo>
                  <a:lnTo>
                    <a:pt x="0" y="0"/>
                  </a:lnTo>
                  <a:lnTo>
                    <a:pt x="0" y="21600"/>
                  </a:lnTo>
                  <a:lnTo>
                    <a:pt x="21600" y="20125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" name="Google Shape;88;p8"/>
            <p:cNvSpPr/>
            <p:nvPr/>
          </p:nvSpPr>
          <p:spPr>
            <a:xfrm>
              <a:off x="7415771" y="1034367"/>
              <a:ext cx="837702" cy="2962548"/>
            </a:xfrm>
            <a:custGeom>
              <a:rect b="b" l="l" r="r" t="t"/>
              <a:pathLst>
                <a:path extrusionOk="0" h="21600" w="21600">
                  <a:moveTo>
                    <a:pt x="21600" y="0"/>
                  </a:moveTo>
                  <a:lnTo>
                    <a:pt x="0" y="1107"/>
                  </a:lnTo>
                  <a:lnTo>
                    <a:pt x="0" y="21600"/>
                  </a:lnTo>
                  <a:lnTo>
                    <a:pt x="21600" y="20492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" name="Google Shape;89;p8"/>
            <p:cNvSpPr/>
            <p:nvPr/>
          </p:nvSpPr>
          <p:spPr>
            <a:xfrm>
              <a:off x="7415771" y="0"/>
              <a:ext cx="837702" cy="1092042"/>
            </a:xfrm>
            <a:custGeom>
              <a:rect b="b" l="l" r="r" t="t"/>
              <a:pathLst>
                <a:path extrusionOk="0" h="21600" w="21600">
                  <a:moveTo>
                    <a:pt x="0" y="21600"/>
                  </a:moveTo>
                  <a:lnTo>
                    <a:pt x="21600" y="18596"/>
                  </a:lnTo>
                  <a:lnTo>
                    <a:pt x="21600" y="0"/>
                  </a:lnTo>
                  <a:lnTo>
                    <a:pt x="0" y="0"/>
                  </a:lnTo>
                  <a:lnTo>
                    <a:pt x="0" y="2160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" name="Google Shape;90;p8"/>
            <p:cNvSpPr/>
            <p:nvPr/>
          </p:nvSpPr>
          <p:spPr>
            <a:xfrm>
              <a:off x="8346880" y="1552004"/>
              <a:ext cx="568512" cy="1140210"/>
            </a:xfrm>
            <a:custGeom>
              <a:rect b="b" l="l" r="r" t="t"/>
              <a:pathLst>
                <a:path extrusionOk="0" h="21600" w="21600">
                  <a:moveTo>
                    <a:pt x="0" y="21600"/>
                  </a:moveTo>
                  <a:lnTo>
                    <a:pt x="21600" y="19647"/>
                  </a:lnTo>
                  <a:lnTo>
                    <a:pt x="21600" y="0"/>
                  </a:lnTo>
                  <a:lnTo>
                    <a:pt x="0" y="1953"/>
                  </a:lnTo>
                  <a:lnTo>
                    <a:pt x="0" y="2160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" name="Google Shape;91;p8"/>
            <p:cNvSpPr/>
            <p:nvPr/>
          </p:nvSpPr>
          <p:spPr>
            <a:xfrm>
              <a:off x="8346880" y="4574477"/>
              <a:ext cx="568512" cy="568998"/>
            </a:xfrm>
            <a:custGeom>
              <a:rect b="b" l="l" r="r" t="t"/>
              <a:pathLst>
                <a:path extrusionOk="0" h="21600" w="21600">
                  <a:moveTo>
                    <a:pt x="0" y="21600"/>
                  </a:moveTo>
                  <a:lnTo>
                    <a:pt x="21600" y="21600"/>
                  </a:lnTo>
                  <a:lnTo>
                    <a:pt x="21600" y="0"/>
                  </a:lnTo>
                  <a:lnTo>
                    <a:pt x="0" y="3912"/>
                  </a:lnTo>
                  <a:lnTo>
                    <a:pt x="0" y="2160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" name="Google Shape;92;p8"/>
            <p:cNvSpPr/>
            <p:nvPr/>
          </p:nvSpPr>
          <p:spPr>
            <a:xfrm>
              <a:off x="8346880" y="2682241"/>
              <a:ext cx="568512" cy="1902258"/>
            </a:xfrm>
            <a:custGeom>
              <a:rect b="b" l="l" r="r" t="t"/>
              <a:pathLst>
                <a:path extrusionOk="0" h="21600" w="21600">
                  <a:moveTo>
                    <a:pt x="21600" y="0"/>
                  </a:moveTo>
                  <a:lnTo>
                    <a:pt x="0" y="1170"/>
                  </a:lnTo>
                  <a:lnTo>
                    <a:pt x="0" y="21600"/>
                  </a:lnTo>
                  <a:lnTo>
                    <a:pt x="21600" y="20429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9"/>
          <p:cNvSpPr txBox="1"/>
          <p:nvPr>
            <p:ph type="title"/>
          </p:nvPr>
        </p:nvSpPr>
        <p:spPr>
          <a:xfrm>
            <a:off x="550500" y="759800"/>
            <a:ext cx="61077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  <p:sp>
        <p:nvSpPr>
          <p:cNvPr id="95" name="Google Shape;95;p9"/>
          <p:cNvSpPr txBox="1"/>
          <p:nvPr>
            <p:ph idx="12" type="sldNum"/>
          </p:nvPr>
        </p:nvSpPr>
        <p:spPr>
          <a:xfrm>
            <a:off x="8346250" y="4688650"/>
            <a:ext cx="569100" cy="4548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96" name="Google Shape;96;p9"/>
          <p:cNvGrpSpPr/>
          <p:nvPr/>
        </p:nvGrpSpPr>
        <p:grpSpPr>
          <a:xfrm>
            <a:off x="6963076" y="0"/>
            <a:ext cx="1952316" cy="5143493"/>
            <a:chOff x="6963076" y="0"/>
            <a:chExt cx="1952316" cy="5143493"/>
          </a:xfrm>
        </p:grpSpPr>
        <p:sp>
          <p:nvSpPr>
            <p:cNvPr id="97" name="Google Shape;97;p9"/>
            <p:cNvSpPr/>
            <p:nvPr/>
          </p:nvSpPr>
          <p:spPr>
            <a:xfrm>
              <a:off x="6963076" y="3274552"/>
              <a:ext cx="359208" cy="1868940"/>
            </a:xfrm>
            <a:custGeom>
              <a:rect b="b" l="l" r="r" t="t"/>
              <a:pathLst>
                <a:path extrusionOk="0" h="21600" w="21600">
                  <a:moveTo>
                    <a:pt x="21600" y="21600"/>
                  </a:moveTo>
                  <a:lnTo>
                    <a:pt x="21600" y="0"/>
                  </a:lnTo>
                  <a:lnTo>
                    <a:pt x="0" y="753"/>
                  </a:lnTo>
                  <a:lnTo>
                    <a:pt x="0" y="21600"/>
                  </a:lnTo>
                  <a:lnTo>
                    <a:pt x="21600" y="2160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" name="Google Shape;98;p9"/>
            <p:cNvSpPr/>
            <p:nvPr/>
          </p:nvSpPr>
          <p:spPr>
            <a:xfrm>
              <a:off x="6963076" y="977835"/>
              <a:ext cx="359208" cy="439992"/>
            </a:xfrm>
            <a:custGeom>
              <a:rect b="b" l="l" r="r" t="t"/>
              <a:pathLst>
                <a:path extrusionOk="0" h="21600" w="21600">
                  <a:moveTo>
                    <a:pt x="0" y="21600"/>
                  </a:moveTo>
                  <a:lnTo>
                    <a:pt x="21600" y="18401"/>
                  </a:lnTo>
                  <a:lnTo>
                    <a:pt x="21600" y="0"/>
                  </a:lnTo>
                  <a:lnTo>
                    <a:pt x="0" y="3199"/>
                  </a:lnTo>
                  <a:lnTo>
                    <a:pt x="0" y="2160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" name="Google Shape;99;p9"/>
            <p:cNvSpPr/>
            <p:nvPr/>
          </p:nvSpPr>
          <p:spPr>
            <a:xfrm>
              <a:off x="6963076" y="1"/>
              <a:ext cx="359208" cy="954126"/>
            </a:xfrm>
            <a:custGeom>
              <a:rect b="b" l="l" r="r" t="t"/>
              <a:pathLst>
                <a:path extrusionOk="0" h="21600" w="21600">
                  <a:moveTo>
                    <a:pt x="21600" y="0"/>
                  </a:moveTo>
                  <a:lnTo>
                    <a:pt x="0" y="0"/>
                  </a:lnTo>
                  <a:lnTo>
                    <a:pt x="0" y="21600"/>
                  </a:lnTo>
                  <a:lnTo>
                    <a:pt x="21600" y="20125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" name="Google Shape;100;p9"/>
            <p:cNvSpPr/>
            <p:nvPr/>
          </p:nvSpPr>
          <p:spPr>
            <a:xfrm>
              <a:off x="7415771" y="1034367"/>
              <a:ext cx="837702" cy="2962548"/>
            </a:xfrm>
            <a:custGeom>
              <a:rect b="b" l="l" r="r" t="t"/>
              <a:pathLst>
                <a:path extrusionOk="0" h="21600" w="21600">
                  <a:moveTo>
                    <a:pt x="21600" y="0"/>
                  </a:moveTo>
                  <a:lnTo>
                    <a:pt x="0" y="1107"/>
                  </a:lnTo>
                  <a:lnTo>
                    <a:pt x="0" y="21600"/>
                  </a:lnTo>
                  <a:lnTo>
                    <a:pt x="21600" y="20492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" name="Google Shape;101;p9"/>
            <p:cNvSpPr/>
            <p:nvPr/>
          </p:nvSpPr>
          <p:spPr>
            <a:xfrm>
              <a:off x="7415771" y="0"/>
              <a:ext cx="837702" cy="1092042"/>
            </a:xfrm>
            <a:custGeom>
              <a:rect b="b" l="l" r="r" t="t"/>
              <a:pathLst>
                <a:path extrusionOk="0" h="21600" w="21600">
                  <a:moveTo>
                    <a:pt x="0" y="21600"/>
                  </a:moveTo>
                  <a:lnTo>
                    <a:pt x="21600" y="18596"/>
                  </a:lnTo>
                  <a:lnTo>
                    <a:pt x="21600" y="0"/>
                  </a:lnTo>
                  <a:lnTo>
                    <a:pt x="0" y="0"/>
                  </a:lnTo>
                  <a:lnTo>
                    <a:pt x="0" y="2160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" name="Google Shape;102;p9"/>
            <p:cNvSpPr/>
            <p:nvPr/>
          </p:nvSpPr>
          <p:spPr>
            <a:xfrm>
              <a:off x="8346880" y="1552004"/>
              <a:ext cx="568512" cy="1140210"/>
            </a:xfrm>
            <a:custGeom>
              <a:rect b="b" l="l" r="r" t="t"/>
              <a:pathLst>
                <a:path extrusionOk="0" h="21600" w="21600">
                  <a:moveTo>
                    <a:pt x="0" y="21600"/>
                  </a:moveTo>
                  <a:lnTo>
                    <a:pt x="21600" y="19647"/>
                  </a:lnTo>
                  <a:lnTo>
                    <a:pt x="21600" y="0"/>
                  </a:lnTo>
                  <a:lnTo>
                    <a:pt x="0" y="1953"/>
                  </a:lnTo>
                  <a:lnTo>
                    <a:pt x="0" y="2160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" name="Google Shape;103;p9"/>
            <p:cNvSpPr/>
            <p:nvPr/>
          </p:nvSpPr>
          <p:spPr>
            <a:xfrm>
              <a:off x="8346880" y="4574477"/>
              <a:ext cx="568512" cy="568998"/>
            </a:xfrm>
            <a:custGeom>
              <a:rect b="b" l="l" r="r" t="t"/>
              <a:pathLst>
                <a:path extrusionOk="0" h="21600" w="21600">
                  <a:moveTo>
                    <a:pt x="0" y="21600"/>
                  </a:moveTo>
                  <a:lnTo>
                    <a:pt x="21600" y="21600"/>
                  </a:lnTo>
                  <a:lnTo>
                    <a:pt x="21600" y="0"/>
                  </a:lnTo>
                  <a:lnTo>
                    <a:pt x="0" y="3912"/>
                  </a:lnTo>
                  <a:lnTo>
                    <a:pt x="0" y="2160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" name="Google Shape;104;p9"/>
            <p:cNvSpPr/>
            <p:nvPr/>
          </p:nvSpPr>
          <p:spPr>
            <a:xfrm>
              <a:off x="8346880" y="2682241"/>
              <a:ext cx="568512" cy="1902258"/>
            </a:xfrm>
            <a:custGeom>
              <a:rect b="b" l="l" r="r" t="t"/>
              <a:pathLst>
                <a:path extrusionOk="0" h="21600" w="21600">
                  <a:moveTo>
                    <a:pt x="21600" y="0"/>
                  </a:moveTo>
                  <a:lnTo>
                    <a:pt x="0" y="1170"/>
                  </a:lnTo>
                  <a:lnTo>
                    <a:pt x="0" y="21600"/>
                  </a:lnTo>
                  <a:lnTo>
                    <a:pt x="21600" y="20429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10"/>
          <p:cNvSpPr/>
          <p:nvPr/>
        </p:nvSpPr>
        <p:spPr>
          <a:xfrm flipH="1">
            <a:off x="8556137" y="3512673"/>
            <a:ext cx="359208" cy="1630800"/>
          </a:xfrm>
          <a:custGeom>
            <a:rect b="b" l="l" r="r" t="t"/>
            <a:pathLst>
              <a:path extrusionOk="0" h="21600" w="21600">
                <a:moveTo>
                  <a:pt x="21600" y="21600"/>
                </a:moveTo>
                <a:lnTo>
                  <a:pt x="21600" y="0"/>
                </a:lnTo>
                <a:lnTo>
                  <a:pt x="0" y="863"/>
                </a:lnTo>
                <a:lnTo>
                  <a:pt x="0" y="21600"/>
                </a:lnTo>
                <a:lnTo>
                  <a:pt x="21600" y="2160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" name="Google Shape;107;p10"/>
          <p:cNvSpPr/>
          <p:nvPr/>
        </p:nvSpPr>
        <p:spPr>
          <a:xfrm flipH="1">
            <a:off x="8556137" y="977835"/>
            <a:ext cx="359208" cy="963846"/>
          </a:xfrm>
          <a:custGeom>
            <a:rect b="b" l="l" r="r" t="t"/>
            <a:pathLst>
              <a:path extrusionOk="0" h="21600" w="21600">
                <a:moveTo>
                  <a:pt x="0" y="21600"/>
                </a:moveTo>
                <a:lnTo>
                  <a:pt x="21600" y="20140"/>
                </a:lnTo>
                <a:lnTo>
                  <a:pt x="21600" y="0"/>
                </a:lnTo>
                <a:lnTo>
                  <a:pt x="0" y="1460"/>
                </a:lnTo>
                <a:lnTo>
                  <a:pt x="0" y="2160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8" name="Google Shape;108;p10"/>
          <p:cNvSpPr/>
          <p:nvPr/>
        </p:nvSpPr>
        <p:spPr>
          <a:xfrm flipH="1">
            <a:off x="8556137" y="0"/>
            <a:ext cx="359208" cy="954126"/>
          </a:xfrm>
          <a:custGeom>
            <a:rect b="b" l="l" r="r" t="t"/>
            <a:pathLst>
              <a:path extrusionOk="0" h="21600" w="21600">
                <a:moveTo>
                  <a:pt x="21600" y="0"/>
                </a:moveTo>
                <a:lnTo>
                  <a:pt x="0" y="0"/>
                </a:lnTo>
                <a:lnTo>
                  <a:pt x="0" y="21600"/>
                </a:lnTo>
                <a:lnTo>
                  <a:pt x="21600" y="20125"/>
                </a:lnTo>
                <a:lnTo>
                  <a:pt x="21600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9" name="Google Shape;109;p10"/>
          <p:cNvSpPr/>
          <p:nvPr/>
        </p:nvSpPr>
        <p:spPr>
          <a:xfrm flipH="1">
            <a:off x="7896852" y="456628"/>
            <a:ext cx="568512" cy="711612"/>
          </a:xfrm>
          <a:custGeom>
            <a:rect b="b" l="l" r="r" t="t"/>
            <a:pathLst>
              <a:path extrusionOk="0" h="21600" w="21600">
                <a:moveTo>
                  <a:pt x="0" y="21600"/>
                </a:moveTo>
                <a:lnTo>
                  <a:pt x="21600" y="18470"/>
                </a:lnTo>
                <a:lnTo>
                  <a:pt x="21600" y="0"/>
                </a:lnTo>
                <a:lnTo>
                  <a:pt x="0" y="3130"/>
                </a:lnTo>
                <a:lnTo>
                  <a:pt x="0" y="2160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0" name="Google Shape;110;p10"/>
          <p:cNvSpPr/>
          <p:nvPr/>
        </p:nvSpPr>
        <p:spPr>
          <a:xfrm flipH="1">
            <a:off x="7896852" y="4574472"/>
            <a:ext cx="568512" cy="569052"/>
          </a:xfrm>
          <a:custGeom>
            <a:rect b="b" l="l" r="r" t="t"/>
            <a:pathLst>
              <a:path extrusionOk="0" h="21600" w="21600">
                <a:moveTo>
                  <a:pt x="0" y="21600"/>
                </a:moveTo>
                <a:lnTo>
                  <a:pt x="21600" y="21600"/>
                </a:lnTo>
                <a:lnTo>
                  <a:pt x="21600" y="0"/>
                </a:lnTo>
                <a:lnTo>
                  <a:pt x="0" y="3912"/>
                </a:lnTo>
                <a:lnTo>
                  <a:pt x="0" y="2160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1" name="Google Shape;111;p10"/>
          <p:cNvSpPr/>
          <p:nvPr/>
        </p:nvSpPr>
        <p:spPr>
          <a:xfrm flipH="1">
            <a:off x="7896852" y="1158238"/>
            <a:ext cx="568512" cy="3426246"/>
          </a:xfrm>
          <a:custGeom>
            <a:rect b="b" l="l" r="r" t="t"/>
            <a:pathLst>
              <a:path extrusionOk="0" h="21600" w="21600">
                <a:moveTo>
                  <a:pt x="21600" y="0"/>
                </a:moveTo>
                <a:lnTo>
                  <a:pt x="0" y="650"/>
                </a:lnTo>
                <a:lnTo>
                  <a:pt x="0" y="21600"/>
                </a:lnTo>
                <a:lnTo>
                  <a:pt x="21600" y="20950"/>
                </a:lnTo>
                <a:lnTo>
                  <a:pt x="21600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2" name="Google Shape;112;p10"/>
          <p:cNvSpPr txBox="1"/>
          <p:nvPr>
            <p:ph idx="1" type="body"/>
          </p:nvPr>
        </p:nvSpPr>
        <p:spPr>
          <a:xfrm>
            <a:off x="550500" y="4406300"/>
            <a:ext cx="7083300" cy="519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rtl="0">
              <a:spcBef>
                <a:spcPts val="0"/>
              </a:spcBef>
              <a:spcAft>
                <a:spcPts val="800"/>
              </a:spcAft>
              <a:buSzPts val="1800"/>
              <a:buNone/>
              <a:defRPr sz="1800"/>
            </a:lvl1pPr>
          </a:lstStyle>
          <a:p/>
        </p:txBody>
      </p:sp>
      <p:sp>
        <p:nvSpPr>
          <p:cNvPr id="113" name="Google Shape;113;p10"/>
          <p:cNvSpPr txBox="1"/>
          <p:nvPr>
            <p:ph idx="12" type="sldNum"/>
          </p:nvPr>
        </p:nvSpPr>
        <p:spPr>
          <a:xfrm>
            <a:off x="8556125" y="4688650"/>
            <a:ext cx="359100" cy="4548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>
                <a:solidFill>
                  <a:schemeClr val="accent3"/>
                </a:solidFill>
              </a:defRPr>
            </a:lvl1pPr>
            <a:lvl2pPr lvl="1" rtl="0">
              <a:buNone/>
              <a:defRPr>
                <a:solidFill>
                  <a:schemeClr val="accent3"/>
                </a:solidFill>
              </a:defRPr>
            </a:lvl2pPr>
            <a:lvl3pPr lvl="2" rtl="0">
              <a:buNone/>
              <a:defRPr>
                <a:solidFill>
                  <a:schemeClr val="accent3"/>
                </a:solidFill>
              </a:defRPr>
            </a:lvl3pPr>
            <a:lvl4pPr lvl="3" rtl="0">
              <a:buNone/>
              <a:defRPr>
                <a:solidFill>
                  <a:schemeClr val="accent3"/>
                </a:solidFill>
              </a:defRPr>
            </a:lvl4pPr>
            <a:lvl5pPr lvl="4" rtl="0">
              <a:buNone/>
              <a:defRPr>
                <a:solidFill>
                  <a:schemeClr val="accent3"/>
                </a:solidFill>
              </a:defRPr>
            </a:lvl5pPr>
            <a:lvl6pPr lvl="5" rtl="0">
              <a:buNone/>
              <a:defRPr>
                <a:solidFill>
                  <a:schemeClr val="accent3"/>
                </a:solidFill>
              </a:defRPr>
            </a:lvl6pPr>
            <a:lvl7pPr lvl="6" rtl="0">
              <a:buNone/>
              <a:defRPr>
                <a:solidFill>
                  <a:schemeClr val="accent3"/>
                </a:solidFill>
              </a:defRPr>
            </a:lvl7pPr>
            <a:lvl8pPr lvl="7" rtl="0">
              <a:buNone/>
              <a:defRPr>
                <a:solidFill>
                  <a:schemeClr val="accent3"/>
                </a:solidFill>
              </a:defRPr>
            </a:lvl8pPr>
            <a:lvl9pPr lvl="8" rtl="0">
              <a:buNone/>
              <a:defRPr>
                <a:solidFill>
                  <a:schemeClr val="accent3"/>
                </a:solidFill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550500" y="759800"/>
            <a:ext cx="6107700" cy="3963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Font typeface="Oswald"/>
              <a:buNone/>
              <a:defRPr sz="3200">
                <a:solidFill>
                  <a:schemeClr val="accent1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Font typeface="Oswald"/>
              <a:buNone/>
              <a:defRPr sz="3200">
                <a:solidFill>
                  <a:schemeClr val="accent1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lvl="2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Font typeface="Oswald"/>
              <a:buNone/>
              <a:defRPr sz="3200">
                <a:solidFill>
                  <a:schemeClr val="accent1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lvl="3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Font typeface="Oswald"/>
              <a:buNone/>
              <a:defRPr sz="3200">
                <a:solidFill>
                  <a:schemeClr val="accent1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lvl="4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Font typeface="Oswald"/>
              <a:buNone/>
              <a:defRPr sz="3200">
                <a:solidFill>
                  <a:schemeClr val="accent1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lvl="5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Font typeface="Oswald"/>
              <a:buNone/>
              <a:defRPr sz="3200">
                <a:solidFill>
                  <a:schemeClr val="accent1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lvl="6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Font typeface="Oswald"/>
              <a:buNone/>
              <a:defRPr sz="3200">
                <a:solidFill>
                  <a:schemeClr val="accent1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lvl="7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Font typeface="Oswald"/>
              <a:buNone/>
              <a:defRPr sz="3200">
                <a:solidFill>
                  <a:schemeClr val="accent1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lvl="8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Font typeface="Oswald"/>
              <a:buNone/>
              <a:defRPr sz="3200">
                <a:solidFill>
                  <a:schemeClr val="accent1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550500" y="1353948"/>
            <a:ext cx="6107700" cy="3033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381000" lvl="0" marL="457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ews Cycle"/>
              <a:buChar char="▸"/>
              <a:defRPr sz="2400">
                <a:solidFill>
                  <a:schemeClr val="dk1"/>
                </a:solidFill>
                <a:latin typeface="News Cycle"/>
                <a:ea typeface="News Cycle"/>
                <a:cs typeface="News Cycle"/>
                <a:sym typeface="News Cycle"/>
              </a:defRPr>
            </a:lvl1pPr>
            <a:lvl2pPr indent="-381000" lvl="1" marL="9144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ews Cycle"/>
              <a:buChar char="▹"/>
              <a:defRPr sz="2400">
                <a:solidFill>
                  <a:schemeClr val="dk1"/>
                </a:solidFill>
                <a:latin typeface="News Cycle"/>
                <a:ea typeface="News Cycle"/>
                <a:cs typeface="News Cycle"/>
                <a:sym typeface="News Cycle"/>
              </a:defRPr>
            </a:lvl2pPr>
            <a:lvl3pPr indent="-381000" lvl="2" marL="13716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ews Cycle"/>
              <a:buChar char="■"/>
              <a:defRPr sz="2400">
                <a:solidFill>
                  <a:schemeClr val="dk1"/>
                </a:solidFill>
                <a:latin typeface="News Cycle"/>
                <a:ea typeface="News Cycle"/>
                <a:cs typeface="News Cycle"/>
                <a:sym typeface="News Cycle"/>
              </a:defRPr>
            </a:lvl3pPr>
            <a:lvl4pPr indent="-381000" lvl="3" marL="18288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ews Cycle"/>
              <a:buChar char="●"/>
              <a:defRPr sz="2400">
                <a:solidFill>
                  <a:schemeClr val="dk1"/>
                </a:solidFill>
                <a:latin typeface="News Cycle"/>
                <a:ea typeface="News Cycle"/>
                <a:cs typeface="News Cycle"/>
                <a:sym typeface="News Cycle"/>
              </a:defRPr>
            </a:lvl4pPr>
            <a:lvl5pPr indent="-381000" lvl="4" marL="22860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ews Cycle"/>
              <a:buChar char="○"/>
              <a:defRPr sz="2400">
                <a:solidFill>
                  <a:schemeClr val="dk1"/>
                </a:solidFill>
                <a:latin typeface="News Cycle"/>
                <a:ea typeface="News Cycle"/>
                <a:cs typeface="News Cycle"/>
                <a:sym typeface="News Cycle"/>
              </a:defRPr>
            </a:lvl5pPr>
            <a:lvl6pPr indent="-381000" lvl="5" marL="27432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ews Cycle"/>
              <a:buChar char="■"/>
              <a:defRPr sz="2400">
                <a:solidFill>
                  <a:schemeClr val="dk1"/>
                </a:solidFill>
                <a:latin typeface="News Cycle"/>
                <a:ea typeface="News Cycle"/>
                <a:cs typeface="News Cycle"/>
                <a:sym typeface="News Cycle"/>
              </a:defRPr>
            </a:lvl6pPr>
            <a:lvl7pPr indent="-381000" lvl="6" marL="32004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ews Cycle"/>
              <a:buChar char="●"/>
              <a:defRPr sz="2400">
                <a:solidFill>
                  <a:schemeClr val="dk1"/>
                </a:solidFill>
                <a:latin typeface="News Cycle"/>
                <a:ea typeface="News Cycle"/>
                <a:cs typeface="News Cycle"/>
                <a:sym typeface="News Cycle"/>
              </a:defRPr>
            </a:lvl7pPr>
            <a:lvl8pPr indent="-381000" lvl="7" marL="36576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ews Cycle"/>
              <a:buChar char="○"/>
              <a:defRPr sz="2400">
                <a:solidFill>
                  <a:schemeClr val="dk1"/>
                </a:solidFill>
                <a:latin typeface="News Cycle"/>
                <a:ea typeface="News Cycle"/>
                <a:cs typeface="News Cycle"/>
                <a:sym typeface="News Cycle"/>
              </a:defRPr>
            </a:lvl8pPr>
            <a:lvl9pPr indent="-381000" lvl="8" marL="4114800" rtl="0">
              <a:lnSpc>
                <a:spcPct val="115000"/>
              </a:lnSpc>
              <a:spcBef>
                <a:spcPts val="800"/>
              </a:spcBef>
              <a:spcAft>
                <a:spcPts val="800"/>
              </a:spcAft>
              <a:buClr>
                <a:schemeClr val="dk1"/>
              </a:buClr>
              <a:buSzPts val="2400"/>
              <a:buFont typeface="News Cycle"/>
              <a:buChar char="■"/>
              <a:defRPr sz="2400">
                <a:solidFill>
                  <a:schemeClr val="dk1"/>
                </a:solidFill>
                <a:latin typeface="News Cycle"/>
                <a:ea typeface="News Cycle"/>
                <a:cs typeface="News Cycle"/>
                <a:sym typeface="News Cycle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346250" y="4688650"/>
            <a:ext cx="569100" cy="45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rtl="0" algn="ctr">
              <a:buNone/>
              <a:defRPr sz="1300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 rtl="0" algn="ctr">
              <a:buNone/>
              <a:defRPr sz="1300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lvl="2" rtl="0" algn="ctr">
              <a:buNone/>
              <a:defRPr sz="1300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lvl="3" rtl="0" algn="ctr">
              <a:buNone/>
              <a:defRPr sz="1300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lvl="4" rtl="0" algn="ctr">
              <a:buNone/>
              <a:defRPr sz="1300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lvl="5" rtl="0" algn="ctr">
              <a:buNone/>
              <a:defRPr sz="1300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lvl="6" rtl="0" algn="ctr">
              <a:buNone/>
              <a:defRPr sz="1300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lvl="7" rtl="0" algn="ctr">
              <a:buNone/>
              <a:defRPr sz="1300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lvl="8" rtl="0" algn="ctr">
              <a:buNone/>
              <a:defRPr sz="1300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</p:sldLayoutIdLst>
  <p:transition>
    <p:fade thruBlk="1"/>
  </p:transition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12"/>
          <p:cNvSpPr txBox="1"/>
          <p:nvPr>
            <p:ph type="ctrTitle"/>
          </p:nvPr>
        </p:nvSpPr>
        <p:spPr>
          <a:xfrm>
            <a:off x="263150" y="1699700"/>
            <a:ext cx="3638700" cy="22401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Krannert Spring Conference</a:t>
            </a:r>
            <a:endParaRPr/>
          </a:p>
        </p:txBody>
      </p:sp>
      <p:pic>
        <p:nvPicPr>
          <p:cNvPr id="127" name="Google Shape;127;p12"/>
          <p:cNvPicPr preferRelativeResize="0"/>
          <p:nvPr/>
        </p:nvPicPr>
        <p:blipFill rotWithShape="1">
          <a:blip r:embed="rId3">
            <a:alphaModFix amt="77000"/>
          </a:blip>
          <a:srcRect b="9773" l="6585" r="0" t="22310"/>
          <a:stretch/>
        </p:blipFill>
        <p:spPr>
          <a:xfrm>
            <a:off x="3651758" y="0"/>
            <a:ext cx="5053644" cy="5143500"/>
          </a:xfrm>
          <a:custGeom>
            <a:rect b="b" l="l" r="r" t="t"/>
            <a:pathLst>
              <a:path extrusionOk="0" h="21600" w="21600">
                <a:moveTo>
                  <a:pt x="0" y="0"/>
                </a:moveTo>
                <a:lnTo>
                  <a:pt x="0" y="7154"/>
                </a:lnTo>
                <a:lnTo>
                  <a:pt x="2410" y="6725"/>
                </a:lnTo>
                <a:lnTo>
                  <a:pt x="2410" y="0"/>
                </a:lnTo>
                <a:lnTo>
                  <a:pt x="0" y="0"/>
                </a:lnTo>
                <a:close/>
                <a:moveTo>
                  <a:pt x="9278" y="0"/>
                </a:moveTo>
                <a:lnTo>
                  <a:pt x="9278" y="4888"/>
                </a:lnTo>
                <a:lnTo>
                  <a:pt x="17160" y="3482"/>
                </a:lnTo>
                <a:lnTo>
                  <a:pt x="17160" y="0"/>
                </a:lnTo>
                <a:lnTo>
                  <a:pt x="9278" y="0"/>
                </a:lnTo>
                <a:close/>
                <a:moveTo>
                  <a:pt x="17788" y="0"/>
                </a:moveTo>
                <a:lnTo>
                  <a:pt x="17788" y="1358"/>
                </a:lnTo>
                <a:lnTo>
                  <a:pt x="21600" y="679"/>
                </a:lnTo>
                <a:lnTo>
                  <a:pt x="21600" y="0"/>
                </a:lnTo>
                <a:lnTo>
                  <a:pt x="17788" y="0"/>
                </a:lnTo>
                <a:close/>
                <a:moveTo>
                  <a:pt x="21600" y="1291"/>
                </a:moveTo>
                <a:lnTo>
                  <a:pt x="17790" y="1971"/>
                </a:lnTo>
                <a:lnTo>
                  <a:pt x="17788" y="13824"/>
                </a:lnTo>
                <a:lnTo>
                  <a:pt x="21600" y="13144"/>
                </a:lnTo>
                <a:lnTo>
                  <a:pt x="21600" y="1291"/>
                </a:lnTo>
                <a:close/>
                <a:moveTo>
                  <a:pt x="8652" y="2564"/>
                </a:moveTo>
                <a:lnTo>
                  <a:pt x="3036" y="3564"/>
                </a:lnTo>
                <a:lnTo>
                  <a:pt x="3036" y="11482"/>
                </a:lnTo>
                <a:lnTo>
                  <a:pt x="8652" y="10482"/>
                </a:lnTo>
                <a:lnTo>
                  <a:pt x="8652" y="2564"/>
                </a:lnTo>
                <a:close/>
                <a:moveTo>
                  <a:pt x="17160" y="4161"/>
                </a:moveTo>
                <a:lnTo>
                  <a:pt x="9278" y="5565"/>
                </a:lnTo>
                <a:lnTo>
                  <a:pt x="9278" y="21600"/>
                </a:lnTo>
                <a:lnTo>
                  <a:pt x="17160" y="21600"/>
                </a:lnTo>
                <a:lnTo>
                  <a:pt x="17160" y="4161"/>
                </a:lnTo>
                <a:close/>
                <a:moveTo>
                  <a:pt x="8651" y="11102"/>
                </a:moveTo>
                <a:lnTo>
                  <a:pt x="3036" y="12104"/>
                </a:lnTo>
                <a:lnTo>
                  <a:pt x="3036" y="21600"/>
                </a:lnTo>
                <a:lnTo>
                  <a:pt x="8651" y="21600"/>
                </a:lnTo>
                <a:lnTo>
                  <a:pt x="8651" y="11102"/>
                </a:lnTo>
                <a:close/>
                <a:moveTo>
                  <a:pt x="21600" y="13758"/>
                </a:moveTo>
                <a:lnTo>
                  <a:pt x="17788" y="14436"/>
                </a:lnTo>
                <a:lnTo>
                  <a:pt x="17788" y="18665"/>
                </a:lnTo>
                <a:lnTo>
                  <a:pt x="21600" y="17985"/>
                </a:lnTo>
                <a:lnTo>
                  <a:pt x="21600" y="13758"/>
                </a:lnTo>
                <a:close/>
              </a:path>
            </a:pathLst>
          </a:custGeom>
          <a:noFill/>
          <a:ln>
            <a:noFill/>
          </a:ln>
        </p:spPr>
      </p:pic>
      <p:sp>
        <p:nvSpPr>
          <p:cNvPr id="128" name="Google Shape;128;p12"/>
          <p:cNvSpPr/>
          <p:nvPr/>
        </p:nvSpPr>
        <p:spPr>
          <a:xfrm>
            <a:off x="3650209" y="0"/>
            <a:ext cx="563814" cy="1699704"/>
          </a:xfrm>
          <a:custGeom>
            <a:rect b="b" l="l" r="r" t="t"/>
            <a:pathLst>
              <a:path extrusionOk="0" h="21600" w="21600">
                <a:moveTo>
                  <a:pt x="0" y="0"/>
                </a:moveTo>
                <a:lnTo>
                  <a:pt x="0" y="21600"/>
                </a:lnTo>
                <a:lnTo>
                  <a:pt x="21600" y="20304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DB8CC">
              <a:alpha val="43580"/>
            </a:srgbClr>
          </a:solidFill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9" name="Google Shape;129;p12"/>
          <p:cNvSpPr/>
          <p:nvPr/>
        </p:nvSpPr>
        <p:spPr>
          <a:xfrm>
            <a:off x="4359415" y="609095"/>
            <a:ext cx="1314792" cy="2119176"/>
          </a:xfrm>
          <a:custGeom>
            <a:rect b="b" l="l" r="r" t="t"/>
            <a:pathLst>
              <a:path extrusionOk="0" h="21600" w="21600">
                <a:moveTo>
                  <a:pt x="0" y="21600"/>
                </a:moveTo>
                <a:lnTo>
                  <a:pt x="21600" y="19177"/>
                </a:lnTo>
                <a:lnTo>
                  <a:pt x="21600" y="0"/>
                </a:lnTo>
                <a:lnTo>
                  <a:pt x="0" y="2423"/>
                </a:lnTo>
                <a:lnTo>
                  <a:pt x="0" y="21600"/>
                </a:lnTo>
                <a:close/>
              </a:path>
            </a:pathLst>
          </a:custGeom>
          <a:solidFill>
            <a:srgbClr val="FFA604">
              <a:alpha val="45810"/>
            </a:srgbClr>
          </a:solidFill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0" name="Google Shape;130;p12"/>
          <p:cNvSpPr/>
          <p:nvPr/>
        </p:nvSpPr>
        <p:spPr>
          <a:xfrm>
            <a:off x="7813106" y="3277330"/>
            <a:ext cx="892296" cy="1165914"/>
          </a:xfrm>
          <a:custGeom>
            <a:rect b="b" l="l" r="r" t="t"/>
            <a:pathLst>
              <a:path extrusionOk="0" h="21600" w="21600">
                <a:moveTo>
                  <a:pt x="0" y="21600"/>
                </a:moveTo>
                <a:lnTo>
                  <a:pt x="21600" y="18611"/>
                </a:lnTo>
                <a:lnTo>
                  <a:pt x="21600" y="0"/>
                </a:lnTo>
                <a:lnTo>
                  <a:pt x="0" y="2989"/>
                </a:lnTo>
                <a:lnTo>
                  <a:pt x="0" y="21600"/>
                </a:lnTo>
                <a:close/>
              </a:path>
            </a:pathLst>
          </a:custGeom>
          <a:solidFill>
            <a:srgbClr val="FFD104">
              <a:alpha val="48600"/>
            </a:srgbClr>
          </a:solidFill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1" name="Google Shape;131;p12"/>
          <p:cNvSpPr/>
          <p:nvPr/>
        </p:nvSpPr>
        <p:spPr>
          <a:xfrm>
            <a:off x="7813106" y="306930"/>
            <a:ext cx="892296" cy="2977290"/>
          </a:xfrm>
          <a:custGeom>
            <a:rect b="b" l="l" r="r" t="t"/>
            <a:pathLst>
              <a:path extrusionOk="0" h="21600" w="21600">
                <a:moveTo>
                  <a:pt x="0" y="21600"/>
                </a:moveTo>
                <a:lnTo>
                  <a:pt x="21600" y="20429"/>
                </a:lnTo>
                <a:lnTo>
                  <a:pt x="21600" y="0"/>
                </a:lnTo>
                <a:lnTo>
                  <a:pt x="0" y="1171"/>
                </a:lnTo>
                <a:lnTo>
                  <a:pt x="0" y="21600"/>
                </a:lnTo>
                <a:close/>
              </a:path>
            </a:pathLst>
          </a:custGeom>
          <a:solidFill>
            <a:srgbClr val="0DB8CC">
              <a:alpha val="43580"/>
            </a:srgbClr>
          </a:solidFill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" name="Google Shape;132;p12"/>
          <p:cNvSpPr txBox="1"/>
          <p:nvPr/>
        </p:nvSpPr>
        <p:spPr>
          <a:xfrm>
            <a:off x="1637875" y="4152150"/>
            <a:ext cx="25512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600">
                <a:solidFill>
                  <a:schemeClr val="lt1"/>
                </a:solidFill>
                <a:latin typeface="News Cycle"/>
                <a:ea typeface="News Cycle"/>
                <a:cs typeface="News Cycle"/>
                <a:sym typeface="News Cycle"/>
              </a:rPr>
              <a:t>Economic Impact of the Pandemic and Legislative Progress</a:t>
            </a:r>
            <a:endParaRPr i="1" sz="1600">
              <a:solidFill>
                <a:schemeClr val="lt1"/>
              </a:solidFill>
              <a:latin typeface="News Cycle"/>
              <a:ea typeface="News Cycle"/>
              <a:cs typeface="News Cycle"/>
              <a:sym typeface="News Cycle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13"/>
          <p:cNvSpPr txBox="1"/>
          <p:nvPr>
            <p:ph type="title"/>
          </p:nvPr>
        </p:nvSpPr>
        <p:spPr>
          <a:xfrm>
            <a:off x="550500" y="1081088"/>
            <a:ext cx="3694500" cy="8868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/>
              <a:t>Chris Campbell</a:t>
            </a:r>
            <a:endParaRPr sz="6000"/>
          </a:p>
        </p:txBody>
      </p:sp>
      <p:sp>
        <p:nvSpPr>
          <p:cNvPr id="138" name="Google Shape;138;p13"/>
          <p:cNvSpPr txBox="1"/>
          <p:nvPr>
            <p:ph idx="1" type="body"/>
          </p:nvPr>
        </p:nvSpPr>
        <p:spPr>
          <a:xfrm>
            <a:off x="550500" y="2180050"/>
            <a:ext cx="4320000" cy="1904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State Representative — District 26</a:t>
            </a:r>
            <a:endParaRPr b="1"/>
          </a:p>
          <a:p>
            <a:pPr indent="0" lvl="0" marL="0" rtl="0" algn="l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Tippecanoe County</a:t>
            </a:r>
            <a:endParaRPr/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h26@iga.in.gov</a:t>
            </a:r>
            <a:endParaRPr b="1"/>
          </a:p>
        </p:txBody>
      </p:sp>
      <p:sp>
        <p:nvSpPr>
          <p:cNvPr id="139" name="Google Shape;139;p13"/>
          <p:cNvSpPr txBox="1"/>
          <p:nvPr>
            <p:ph idx="12" type="sldNum"/>
          </p:nvPr>
        </p:nvSpPr>
        <p:spPr>
          <a:xfrm>
            <a:off x="8346250" y="4688650"/>
            <a:ext cx="569100" cy="4548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140" name="Google Shape;140;p13"/>
          <p:cNvPicPr preferRelativeResize="0"/>
          <p:nvPr/>
        </p:nvPicPr>
        <p:blipFill rotWithShape="1">
          <a:blip r:embed="rId3">
            <a:alphaModFix/>
          </a:blip>
          <a:srcRect b="9974" l="0" r="0" t="9974"/>
          <a:stretch/>
        </p:blipFill>
        <p:spPr>
          <a:xfrm>
            <a:off x="5694337" y="86450"/>
            <a:ext cx="2876100" cy="28761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141" name="Google Shape;141;p13"/>
          <p:cNvSpPr txBox="1"/>
          <p:nvPr/>
        </p:nvSpPr>
        <p:spPr>
          <a:xfrm>
            <a:off x="4050300" y="3870950"/>
            <a:ext cx="2528700" cy="129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News Cycle"/>
                <a:ea typeface="News Cycle"/>
                <a:cs typeface="News Cycle"/>
                <a:sym typeface="News Cycle"/>
              </a:rPr>
              <a:t>Jalen Jones</a:t>
            </a:r>
            <a:endParaRPr sz="1800">
              <a:latin typeface="News Cycle"/>
              <a:ea typeface="News Cycle"/>
              <a:cs typeface="News Cycle"/>
              <a:sym typeface="News Cycl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News Cycle"/>
                <a:ea typeface="News Cycle"/>
                <a:cs typeface="News Cycle"/>
                <a:sym typeface="News Cycle"/>
              </a:rPr>
              <a:t>Legislative Assistant</a:t>
            </a:r>
            <a:endParaRPr sz="1800">
              <a:latin typeface="News Cycle"/>
              <a:ea typeface="News Cycle"/>
              <a:cs typeface="News Cycle"/>
              <a:sym typeface="News Cycl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News Cycle"/>
                <a:ea typeface="News Cycle"/>
                <a:cs typeface="News Cycle"/>
                <a:sym typeface="News Cycle"/>
              </a:rPr>
              <a:t>317-234-3101</a:t>
            </a:r>
            <a:endParaRPr sz="1800">
              <a:latin typeface="News Cycle"/>
              <a:ea typeface="News Cycle"/>
              <a:cs typeface="News Cycle"/>
              <a:sym typeface="News Cycl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News Cycle"/>
                <a:ea typeface="News Cycle"/>
                <a:cs typeface="News Cycle"/>
                <a:sym typeface="News Cycle"/>
              </a:rPr>
              <a:t>jalen.jones@iga.in.gov</a:t>
            </a:r>
            <a:endParaRPr sz="1800">
              <a:latin typeface="News Cycle"/>
              <a:ea typeface="News Cycle"/>
              <a:cs typeface="News Cycle"/>
              <a:sym typeface="News Cycle"/>
            </a:endParaRPr>
          </a:p>
        </p:txBody>
      </p:sp>
      <p:sp>
        <p:nvSpPr>
          <p:cNvPr id="142" name="Google Shape;142;p13"/>
          <p:cNvSpPr txBox="1"/>
          <p:nvPr>
            <p:ph idx="4294967295" type="ctrTitle"/>
          </p:nvPr>
        </p:nvSpPr>
        <p:spPr>
          <a:xfrm>
            <a:off x="3797525" y="2962550"/>
            <a:ext cx="1949400" cy="9084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/>
              <a:t>Staff:</a:t>
            </a:r>
            <a:endParaRPr sz="4000"/>
          </a:p>
        </p:txBody>
      </p:sp>
      <p:sp>
        <p:nvSpPr>
          <p:cNvPr id="143" name="Google Shape;143;p13"/>
          <p:cNvSpPr txBox="1"/>
          <p:nvPr/>
        </p:nvSpPr>
        <p:spPr>
          <a:xfrm>
            <a:off x="6450900" y="3850450"/>
            <a:ext cx="2528700" cy="129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News Cycle"/>
                <a:ea typeface="News Cycle"/>
                <a:cs typeface="News Cycle"/>
                <a:sym typeface="News Cycle"/>
              </a:rPr>
              <a:t>Tyleeah Stanley</a:t>
            </a:r>
            <a:endParaRPr sz="1800">
              <a:latin typeface="News Cycle"/>
              <a:ea typeface="News Cycle"/>
              <a:cs typeface="News Cycle"/>
              <a:sym typeface="News Cycl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News Cycle"/>
                <a:ea typeface="News Cycle"/>
                <a:cs typeface="News Cycle"/>
                <a:sym typeface="News Cycle"/>
              </a:rPr>
              <a:t>Legislative Intern</a:t>
            </a:r>
            <a:endParaRPr sz="1800">
              <a:latin typeface="News Cycle"/>
              <a:ea typeface="News Cycle"/>
              <a:cs typeface="News Cycle"/>
              <a:sym typeface="News Cycl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News Cycle"/>
                <a:ea typeface="News Cycle"/>
                <a:cs typeface="News Cycle"/>
                <a:sym typeface="News Cycle"/>
              </a:rPr>
              <a:t>317-234-9039</a:t>
            </a:r>
            <a:endParaRPr sz="1800">
              <a:latin typeface="News Cycle"/>
              <a:ea typeface="News Cycle"/>
              <a:cs typeface="News Cycle"/>
              <a:sym typeface="News Cycl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News Cycle"/>
                <a:ea typeface="News Cycle"/>
                <a:cs typeface="News Cycle"/>
                <a:sym typeface="News Cycle"/>
              </a:rPr>
              <a:t>tyleeah.stanley@iga.in.gov</a:t>
            </a:r>
            <a:endParaRPr sz="1800">
              <a:latin typeface="News Cycle"/>
              <a:ea typeface="News Cycle"/>
              <a:cs typeface="News Cycle"/>
              <a:sym typeface="News Cycle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14"/>
          <p:cNvSpPr txBox="1"/>
          <p:nvPr>
            <p:ph type="title"/>
          </p:nvPr>
        </p:nvSpPr>
        <p:spPr>
          <a:xfrm>
            <a:off x="550500" y="759800"/>
            <a:ext cx="61077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Grant Programs</a:t>
            </a:r>
            <a:endParaRPr/>
          </a:p>
        </p:txBody>
      </p:sp>
      <p:sp>
        <p:nvSpPr>
          <p:cNvPr id="149" name="Google Shape;149;p14"/>
          <p:cNvSpPr txBox="1"/>
          <p:nvPr>
            <p:ph idx="2" type="body"/>
          </p:nvPr>
        </p:nvSpPr>
        <p:spPr>
          <a:xfrm>
            <a:off x="3804474" y="1353950"/>
            <a:ext cx="2853600" cy="2288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/>
              <a:t>HB 1007 - State Health Improvement and Grant Program </a:t>
            </a:r>
            <a:endParaRPr sz="1200"/>
          </a:p>
          <a:p>
            <a:pPr indent="0" lvl="0" marL="0" rtl="0" algn="just">
              <a:spcBef>
                <a:spcPts val="1200"/>
              </a:spcBef>
              <a:spcAft>
                <a:spcPts val="0"/>
              </a:spcAft>
              <a:buNone/>
            </a:pPr>
            <a:r>
              <a:rPr b="1" lang="en" sz="1100">
                <a:solidFill>
                  <a:srgbClr val="000000"/>
                </a:solidFill>
                <a:latin typeface="Courier New"/>
                <a:ea typeface="Courier New"/>
                <a:cs typeface="Courier New"/>
                <a:sym typeface="Courier New"/>
              </a:rPr>
              <a:t>o</a:t>
            </a:r>
            <a:r>
              <a:rPr b="1" lang="en" sz="7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</a:t>
            </a:r>
            <a:r>
              <a:rPr lang="en"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The bill creates a grant program to help businesses with less than $10M in annual gross revenue in the:</a:t>
            </a:r>
            <a:endParaRPr sz="1200"/>
          </a:p>
          <a:p>
            <a:pPr indent="0" lvl="0" marL="0" rtl="0" algn="l">
              <a:spcBef>
                <a:spcPts val="1200"/>
              </a:spcBef>
              <a:spcAft>
                <a:spcPts val="8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1200"/>
          </a:p>
        </p:txBody>
      </p:sp>
      <p:sp>
        <p:nvSpPr>
          <p:cNvPr id="150" name="Google Shape;150;p14"/>
          <p:cNvSpPr txBox="1"/>
          <p:nvPr>
            <p:ph idx="1" type="body"/>
          </p:nvPr>
        </p:nvSpPr>
        <p:spPr>
          <a:xfrm>
            <a:off x="550500" y="1353950"/>
            <a:ext cx="2853600" cy="2288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200"/>
              <a:t>HB 1004 - Small Business Restart Grant Program</a:t>
            </a:r>
            <a:endParaRPr sz="1200"/>
          </a:p>
          <a:p>
            <a:pPr indent="0" lvl="0" marL="0" rtl="0" algn="just">
              <a:spcBef>
                <a:spcPts val="120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rgbClr val="000000"/>
                </a:solidFill>
                <a:latin typeface="Courier New"/>
                <a:ea typeface="Courier New"/>
                <a:cs typeface="Courier New"/>
                <a:sym typeface="Courier New"/>
              </a:rPr>
              <a:t>o</a:t>
            </a:r>
            <a:r>
              <a:rPr b="1" lang="en" sz="7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" sz="7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</a:t>
            </a:r>
            <a:r>
              <a:rPr lang="en"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It requires the State Department of Health to consult with the Office of Secretary of Family and Social Services (FSSA), to study and prepare a plan to improve the health and behavioral health of Indiana residents.</a:t>
            </a:r>
            <a:r>
              <a:rPr lang="en"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[19]</a:t>
            </a:r>
            <a:endParaRPr sz="12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just">
              <a:spcBef>
                <a:spcPts val="1200"/>
              </a:spcBef>
              <a:spcAft>
                <a:spcPts val="1200"/>
              </a:spcAft>
              <a:buNone/>
            </a:pPr>
            <a:r>
              <a:rPr b="1" lang="en" sz="1200">
                <a:solidFill>
                  <a:srgbClr val="000000"/>
                </a:solidFill>
                <a:latin typeface="Courier New"/>
                <a:ea typeface="Courier New"/>
                <a:cs typeface="Courier New"/>
                <a:sym typeface="Courier New"/>
              </a:rPr>
              <a:t>o</a:t>
            </a:r>
            <a:r>
              <a:rPr lang="en" sz="7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</a:t>
            </a:r>
            <a:r>
              <a:rPr lang="en"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It requires the State Department of Health to administer the grant program and give preference in awarding the grants based on specified criteria.</a:t>
            </a:r>
            <a:r>
              <a:rPr lang="en"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[20]</a:t>
            </a:r>
            <a:endParaRPr sz="1200"/>
          </a:p>
        </p:txBody>
      </p:sp>
      <p:sp>
        <p:nvSpPr>
          <p:cNvPr id="151" name="Google Shape;151;p14"/>
          <p:cNvSpPr txBox="1"/>
          <p:nvPr>
            <p:ph idx="12" type="sldNum"/>
          </p:nvPr>
        </p:nvSpPr>
        <p:spPr>
          <a:xfrm>
            <a:off x="8346250" y="4688650"/>
            <a:ext cx="569100" cy="4548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152" name="Google Shape;152;p14"/>
          <p:cNvGrpSpPr/>
          <p:nvPr/>
        </p:nvGrpSpPr>
        <p:grpSpPr>
          <a:xfrm>
            <a:off x="3292006" y="710281"/>
            <a:ext cx="303698" cy="445825"/>
            <a:chOff x="289405" y="3183978"/>
            <a:chExt cx="490627" cy="720234"/>
          </a:xfrm>
        </p:grpSpPr>
        <p:sp>
          <p:nvSpPr>
            <p:cNvPr id="153" name="Google Shape;153;p14"/>
            <p:cNvSpPr/>
            <p:nvPr/>
          </p:nvSpPr>
          <p:spPr>
            <a:xfrm>
              <a:off x="415119" y="3461564"/>
              <a:ext cx="274086" cy="162243"/>
            </a:xfrm>
            <a:custGeom>
              <a:rect b="b" l="l" r="r" t="t"/>
              <a:pathLst>
                <a:path extrusionOk="0" h="302" w="513">
                  <a:moveTo>
                    <a:pt x="447" y="170"/>
                  </a:moveTo>
                  <a:cubicBezTo>
                    <a:pt x="454" y="167"/>
                    <a:pt x="462" y="168"/>
                    <a:pt x="468" y="172"/>
                  </a:cubicBezTo>
                  <a:cubicBezTo>
                    <a:pt x="474" y="175"/>
                    <a:pt x="478" y="182"/>
                    <a:pt x="479" y="189"/>
                  </a:cubicBezTo>
                  <a:cubicBezTo>
                    <a:pt x="511" y="137"/>
                    <a:pt x="511" y="137"/>
                    <a:pt x="511" y="137"/>
                  </a:cubicBezTo>
                  <a:cubicBezTo>
                    <a:pt x="513" y="133"/>
                    <a:pt x="511" y="127"/>
                    <a:pt x="507" y="125"/>
                  </a:cubicBezTo>
                  <a:cubicBezTo>
                    <a:pt x="466" y="104"/>
                    <a:pt x="418" y="87"/>
                    <a:pt x="363" y="73"/>
                  </a:cubicBezTo>
                  <a:cubicBezTo>
                    <a:pt x="339" y="68"/>
                    <a:pt x="220" y="38"/>
                    <a:pt x="197" y="31"/>
                  </a:cubicBezTo>
                  <a:cubicBezTo>
                    <a:pt x="153" y="20"/>
                    <a:pt x="118" y="10"/>
                    <a:pt x="89" y="1"/>
                  </a:cubicBezTo>
                  <a:cubicBezTo>
                    <a:pt x="85" y="0"/>
                    <a:pt x="80" y="2"/>
                    <a:pt x="78" y="6"/>
                  </a:cubicBezTo>
                  <a:cubicBezTo>
                    <a:pt x="55" y="75"/>
                    <a:pt x="55" y="75"/>
                    <a:pt x="55" y="75"/>
                  </a:cubicBezTo>
                  <a:cubicBezTo>
                    <a:pt x="54" y="76"/>
                    <a:pt x="51" y="78"/>
                    <a:pt x="49" y="77"/>
                  </a:cubicBezTo>
                  <a:cubicBezTo>
                    <a:pt x="45" y="76"/>
                    <a:pt x="41" y="74"/>
                    <a:pt x="39" y="69"/>
                  </a:cubicBezTo>
                  <a:cubicBezTo>
                    <a:pt x="38" y="67"/>
                    <a:pt x="38" y="64"/>
                    <a:pt x="37" y="61"/>
                  </a:cubicBezTo>
                  <a:cubicBezTo>
                    <a:pt x="35" y="52"/>
                    <a:pt x="27" y="48"/>
                    <a:pt x="19" y="53"/>
                  </a:cubicBezTo>
                  <a:cubicBezTo>
                    <a:pt x="12" y="58"/>
                    <a:pt x="7" y="66"/>
                    <a:pt x="4" y="74"/>
                  </a:cubicBezTo>
                  <a:cubicBezTo>
                    <a:pt x="1" y="83"/>
                    <a:pt x="0" y="93"/>
                    <a:pt x="3" y="101"/>
                  </a:cubicBezTo>
                  <a:cubicBezTo>
                    <a:pt x="6" y="109"/>
                    <a:pt x="15" y="111"/>
                    <a:pt x="22" y="106"/>
                  </a:cubicBezTo>
                  <a:cubicBezTo>
                    <a:pt x="24" y="104"/>
                    <a:pt x="26" y="102"/>
                    <a:pt x="29" y="100"/>
                  </a:cubicBezTo>
                  <a:cubicBezTo>
                    <a:pt x="33" y="97"/>
                    <a:pt x="37" y="98"/>
                    <a:pt x="41" y="100"/>
                  </a:cubicBezTo>
                  <a:cubicBezTo>
                    <a:pt x="44" y="101"/>
                    <a:pt x="44" y="103"/>
                    <a:pt x="45" y="106"/>
                  </a:cubicBezTo>
                  <a:cubicBezTo>
                    <a:pt x="20" y="179"/>
                    <a:pt x="20" y="179"/>
                    <a:pt x="20" y="179"/>
                  </a:cubicBezTo>
                  <a:cubicBezTo>
                    <a:pt x="18" y="183"/>
                    <a:pt x="21" y="188"/>
                    <a:pt x="25" y="189"/>
                  </a:cubicBezTo>
                  <a:cubicBezTo>
                    <a:pt x="53" y="198"/>
                    <a:pt x="81" y="206"/>
                    <a:pt x="111" y="214"/>
                  </a:cubicBezTo>
                  <a:cubicBezTo>
                    <a:pt x="135" y="220"/>
                    <a:pt x="278" y="256"/>
                    <a:pt x="301" y="261"/>
                  </a:cubicBezTo>
                  <a:cubicBezTo>
                    <a:pt x="346" y="272"/>
                    <a:pt x="380" y="285"/>
                    <a:pt x="404" y="299"/>
                  </a:cubicBezTo>
                  <a:cubicBezTo>
                    <a:pt x="408" y="302"/>
                    <a:pt x="414" y="300"/>
                    <a:pt x="416" y="296"/>
                  </a:cubicBezTo>
                  <a:cubicBezTo>
                    <a:pt x="446" y="245"/>
                    <a:pt x="446" y="245"/>
                    <a:pt x="446" y="245"/>
                  </a:cubicBezTo>
                  <a:cubicBezTo>
                    <a:pt x="439" y="248"/>
                    <a:pt x="432" y="247"/>
                    <a:pt x="425" y="243"/>
                  </a:cubicBezTo>
                  <a:cubicBezTo>
                    <a:pt x="419" y="240"/>
                    <a:pt x="415" y="234"/>
                    <a:pt x="414" y="226"/>
                  </a:cubicBezTo>
                  <a:cubicBezTo>
                    <a:pt x="412" y="216"/>
                    <a:pt x="415" y="204"/>
                    <a:pt x="422" y="193"/>
                  </a:cubicBezTo>
                  <a:cubicBezTo>
                    <a:pt x="428" y="182"/>
                    <a:pt x="437" y="173"/>
                    <a:pt x="447" y="17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4" name="Google Shape;154;p14"/>
            <p:cNvSpPr/>
            <p:nvPr/>
          </p:nvSpPr>
          <p:spPr>
            <a:xfrm>
              <a:off x="483891" y="3183978"/>
              <a:ext cx="259850" cy="244775"/>
            </a:xfrm>
            <a:custGeom>
              <a:rect b="b" l="l" r="r" t="t"/>
              <a:pathLst>
                <a:path extrusionOk="0" h="456" w="486">
                  <a:moveTo>
                    <a:pt x="0" y="212"/>
                  </a:moveTo>
                  <a:cubicBezTo>
                    <a:pt x="4" y="206"/>
                    <a:pt x="11" y="203"/>
                    <a:pt x="18" y="203"/>
                  </a:cubicBezTo>
                  <a:cubicBezTo>
                    <a:pt x="26" y="203"/>
                    <a:pt x="32" y="206"/>
                    <a:pt x="37" y="212"/>
                  </a:cubicBezTo>
                  <a:cubicBezTo>
                    <a:pt x="44" y="220"/>
                    <a:pt x="48" y="232"/>
                    <a:pt x="47" y="245"/>
                  </a:cubicBezTo>
                  <a:cubicBezTo>
                    <a:pt x="48" y="258"/>
                    <a:pt x="44" y="269"/>
                    <a:pt x="37" y="277"/>
                  </a:cubicBezTo>
                  <a:cubicBezTo>
                    <a:pt x="32" y="283"/>
                    <a:pt x="26" y="286"/>
                    <a:pt x="18" y="286"/>
                  </a:cubicBezTo>
                  <a:cubicBezTo>
                    <a:pt x="11" y="286"/>
                    <a:pt x="4" y="283"/>
                    <a:pt x="0" y="277"/>
                  </a:cubicBezTo>
                  <a:cubicBezTo>
                    <a:pt x="0" y="331"/>
                    <a:pt x="0" y="331"/>
                    <a:pt x="0" y="331"/>
                  </a:cubicBezTo>
                  <a:cubicBezTo>
                    <a:pt x="0" y="336"/>
                    <a:pt x="4" y="340"/>
                    <a:pt x="9" y="340"/>
                  </a:cubicBezTo>
                  <a:cubicBezTo>
                    <a:pt x="31" y="337"/>
                    <a:pt x="55" y="336"/>
                    <a:pt x="83" y="336"/>
                  </a:cubicBezTo>
                  <a:cubicBezTo>
                    <a:pt x="202" y="336"/>
                    <a:pt x="321" y="425"/>
                    <a:pt x="321" y="425"/>
                  </a:cubicBezTo>
                  <a:cubicBezTo>
                    <a:pt x="368" y="456"/>
                    <a:pt x="397" y="454"/>
                    <a:pt x="436" y="417"/>
                  </a:cubicBezTo>
                  <a:cubicBezTo>
                    <a:pt x="436" y="417"/>
                    <a:pt x="486" y="374"/>
                    <a:pt x="486" y="334"/>
                  </a:cubicBezTo>
                  <a:cubicBezTo>
                    <a:pt x="486" y="273"/>
                    <a:pt x="343" y="186"/>
                    <a:pt x="190" y="155"/>
                  </a:cubicBezTo>
                  <a:cubicBezTo>
                    <a:pt x="190" y="49"/>
                    <a:pt x="190" y="49"/>
                    <a:pt x="190" y="49"/>
                  </a:cubicBezTo>
                  <a:cubicBezTo>
                    <a:pt x="190" y="22"/>
                    <a:pt x="163" y="0"/>
                    <a:pt x="130" y="0"/>
                  </a:cubicBezTo>
                  <a:cubicBezTo>
                    <a:pt x="60" y="0"/>
                    <a:pt x="60" y="0"/>
                    <a:pt x="60" y="0"/>
                  </a:cubicBezTo>
                  <a:cubicBezTo>
                    <a:pt x="27" y="0"/>
                    <a:pt x="0" y="22"/>
                    <a:pt x="0" y="49"/>
                  </a:cubicBezTo>
                  <a:cubicBezTo>
                    <a:pt x="0" y="148"/>
                    <a:pt x="0" y="148"/>
                    <a:pt x="0" y="148"/>
                  </a:cubicBezTo>
                  <a:cubicBezTo>
                    <a:pt x="0" y="148"/>
                    <a:pt x="0" y="148"/>
                    <a:pt x="0" y="148"/>
                  </a:cubicBezTo>
                  <a:lnTo>
                    <a:pt x="0" y="21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5" name="Google Shape;155;p14"/>
            <p:cNvSpPr/>
            <p:nvPr/>
          </p:nvSpPr>
          <p:spPr>
            <a:xfrm>
              <a:off x="289405" y="3264496"/>
              <a:ext cx="213333" cy="294294"/>
            </a:xfrm>
            <a:custGeom>
              <a:rect b="b" l="l" r="r" t="t"/>
              <a:pathLst>
                <a:path extrusionOk="0" h="548" w="399">
                  <a:moveTo>
                    <a:pt x="242" y="541"/>
                  </a:moveTo>
                  <a:cubicBezTo>
                    <a:pt x="262" y="483"/>
                    <a:pt x="262" y="483"/>
                    <a:pt x="262" y="483"/>
                  </a:cubicBezTo>
                  <a:cubicBezTo>
                    <a:pt x="255" y="488"/>
                    <a:pt x="248" y="489"/>
                    <a:pt x="241" y="486"/>
                  </a:cubicBezTo>
                  <a:cubicBezTo>
                    <a:pt x="234" y="484"/>
                    <a:pt x="229" y="479"/>
                    <a:pt x="226" y="472"/>
                  </a:cubicBezTo>
                  <a:cubicBezTo>
                    <a:pt x="222" y="462"/>
                    <a:pt x="223" y="450"/>
                    <a:pt x="227" y="437"/>
                  </a:cubicBezTo>
                  <a:cubicBezTo>
                    <a:pt x="231" y="425"/>
                    <a:pt x="238" y="415"/>
                    <a:pt x="247" y="410"/>
                  </a:cubicBezTo>
                  <a:cubicBezTo>
                    <a:pt x="254" y="406"/>
                    <a:pt x="261" y="405"/>
                    <a:pt x="268" y="407"/>
                  </a:cubicBezTo>
                  <a:cubicBezTo>
                    <a:pt x="275" y="409"/>
                    <a:pt x="280" y="415"/>
                    <a:pt x="283" y="422"/>
                  </a:cubicBezTo>
                  <a:cubicBezTo>
                    <a:pt x="301" y="369"/>
                    <a:pt x="301" y="369"/>
                    <a:pt x="301" y="369"/>
                  </a:cubicBezTo>
                  <a:cubicBezTo>
                    <a:pt x="302" y="364"/>
                    <a:pt x="300" y="359"/>
                    <a:pt x="296" y="358"/>
                  </a:cubicBezTo>
                  <a:cubicBezTo>
                    <a:pt x="238" y="335"/>
                    <a:pt x="219" y="315"/>
                    <a:pt x="219" y="287"/>
                  </a:cubicBezTo>
                  <a:cubicBezTo>
                    <a:pt x="219" y="250"/>
                    <a:pt x="254" y="211"/>
                    <a:pt x="343" y="194"/>
                  </a:cubicBezTo>
                  <a:cubicBezTo>
                    <a:pt x="347" y="193"/>
                    <a:pt x="350" y="190"/>
                    <a:pt x="350" y="186"/>
                  </a:cubicBezTo>
                  <a:cubicBezTo>
                    <a:pt x="350" y="111"/>
                    <a:pt x="350" y="111"/>
                    <a:pt x="350" y="111"/>
                  </a:cubicBezTo>
                  <a:cubicBezTo>
                    <a:pt x="351" y="109"/>
                    <a:pt x="353" y="107"/>
                    <a:pt x="355" y="107"/>
                  </a:cubicBezTo>
                  <a:cubicBezTo>
                    <a:pt x="360" y="106"/>
                    <a:pt x="364" y="107"/>
                    <a:pt x="367" y="111"/>
                  </a:cubicBezTo>
                  <a:cubicBezTo>
                    <a:pt x="369" y="113"/>
                    <a:pt x="370" y="116"/>
                    <a:pt x="371" y="118"/>
                  </a:cubicBezTo>
                  <a:cubicBezTo>
                    <a:pt x="376" y="126"/>
                    <a:pt x="385" y="127"/>
                    <a:pt x="391" y="120"/>
                  </a:cubicBezTo>
                  <a:cubicBezTo>
                    <a:pt x="397" y="113"/>
                    <a:pt x="399" y="104"/>
                    <a:pt x="399" y="95"/>
                  </a:cubicBezTo>
                  <a:cubicBezTo>
                    <a:pt x="399" y="86"/>
                    <a:pt x="397" y="76"/>
                    <a:pt x="391" y="69"/>
                  </a:cubicBezTo>
                  <a:cubicBezTo>
                    <a:pt x="385" y="63"/>
                    <a:pt x="376" y="63"/>
                    <a:pt x="371" y="71"/>
                  </a:cubicBezTo>
                  <a:cubicBezTo>
                    <a:pt x="370" y="73"/>
                    <a:pt x="369" y="76"/>
                    <a:pt x="367" y="78"/>
                  </a:cubicBezTo>
                  <a:cubicBezTo>
                    <a:pt x="364" y="83"/>
                    <a:pt x="360" y="83"/>
                    <a:pt x="355" y="83"/>
                  </a:cubicBezTo>
                  <a:cubicBezTo>
                    <a:pt x="353" y="82"/>
                    <a:pt x="351" y="80"/>
                    <a:pt x="350" y="78"/>
                  </a:cubicBezTo>
                  <a:cubicBezTo>
                    <a:pt x="350" y="9"/>
                    <a:pt x="350" y="9"/>
                    <a:pt x="350" y="9"/>
                  </a:cubicBezTo>
                  <a:cubicBezTo>
                    <a:pt x="350" y="4"/>
                    <a:pt x="346" y="0"/>
                    <a:pt x="341" y="1"/>
                  </a:cubicBezTo>
                  <a:cubicBezTo>
                    <a:pt x="117" y="30"/>
                    <a:pt x="0" y="150"/>
                    <a:pt x="0" y="292"/>
                  </a:cubicBezTo>
                  <a:cubicBezTo>
                    <a:pt x="0" y="428"/>
                    <a:pt x="100" y="499"/>
                    <a:pt x="231" y="546"/>
                  </a:cubicBezTo>
                  <a:cubicBezTo>
                    <a:pt x="236" y="548"/>
                    <a:pt x="240" y="546"/>
                    <a:pt x="242" y="54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6" name="Google Shape;156;p14"/>
            <p:cNvSpPr/>
            <p:nvPr/>
          </p:nvSpPr>
          <p:spPr>
            <a:xfrm>
              <a:off x="307650" y="3654405"/>
              <a:ext cx="303960" cy="249807"/>
            </a:xfrm>
            <a:custGeom>
              <a:rect b="b" l="l" r="r" t="t"/>
              <a:pathLst>
                <a:path extrusionOk="0" h="465" w="569">
                  <a:moveTo>
                    <a:pt x="520" y="368"/>
                  </a:moveTo>
                  <a:cubicBezTo>
                    <a:pt x="520" y="233"/>
                    <a:pt x="520" y="233"/>
                    <a:pt x="520" y="233"/>
                  </a:cubicBezTo>
                  <a:cubicBezTo>
                    <a:pt x="521" y="231"/>
                    <a:pt x="523" y="229"/>
                    <a:pt x="525" y="229"/>
                  </a:cubicBezTo>
                  <a:cubicBezTo>
                    <a:pt x="530" y="229"/>
                    <a:pt x="534" y="229"/>
                    <a:pt x="537" y="233"/>
                  </a:cubicBezTo>
                  <a:cubicBezTo>
                    <a:pt x="539" y="236"/>
                    <a:pt x="540" y="238"/>
                    <a:pt x="542" y="241"/>
                  </a:cubicBezTo>
                  <a:cubicBezTo>
                    <a:pt x="546" y="248"/>
                    <a:pt x="556" y="249"/>
                    <a:pt x="561" y="242"/>
                  </a:cubicBezTo>
                  <a:cubicBezTo>
                    <a:pt x="567" y="236"/>
                    <a:pt x="569" y="226"/>
                    <a:pt x="569" y="217"/>
                  </a:cubicBezTo>
                  <a:cubicBezTo>
                    <a:pt x="569" y="208"/>
                    <a:pt x="567" y="199"/>
                    <a:pt x="561" y="192"/>
                  </a:cubicBezTo>
                  <a:cubicBezTo>
                    <a:pt x="556" y="185"/>
                    <a:pt x="546" y="186"/>
                    <a:pt x="542" y="194"/>
                  </a:cubicBezTo>
                  <a:cubicBezTo>
                    <a:pt x="540" y="196"/>
                    <a:pt x="539" y="199"/>
                    <a:pt x="537" y="201"/>
                  </a:cubicBezTo>
                  <a:cubicBezTo>
                    <a:pt x="534" y="205"/>
                    <a:pt x="530" y="205"/>
                    <a:pt x="525" y="205"/>
                  </a:cubicBezTo>
                  <a:cubicBezTo>
                    <a:pt x="523" y="205"/>
                    <a:pt x="521" y="203"/>
                    <a:pt x="520" y="201"/>
                  </a:cubicBezTo>
                  <a:cubicBezTo>
                    <a:pt x="520" y="133"/>
                    <a:pt x="520" y="133"/>
                    <a:pt x="520" y="133"/>
                  </a:cubicBezTo>
                  <a:cubicBezTo>
                    <a:pt x="520" y="128"/>
                    <a:pt x="516" y="124"/>
                    <a:pt x="511" y="124"/>
                  </a:cubicBezTo>
                  <a:cubicBezTo>
                    <a:pt x="489" y="127"/>
                    <a:pt x="464" y="129"/>
                    <a:pt x="436" y="129"/>
                  </a:cubicBezTo>
                  <a:cubicBezTo>
                    <a:pt x="317" y="129"/>
                    <a:pt x="154" y="29"/>
                    <a:pt x="154" y="29"/>
                  </a:cubicBezTo>
                  <a:cubicBezTo>
                    <a:pt x="110" y="0"/>
                    <a:pt x="67" y="8"/>
                    <a:pt x="30" y="51"/>
                  </a:cubicBezTo>
                  <a:cubicBezTo>
                    <a:pt x="30" y="51"/>
                    <a:pt x="0" y="88"/>
                    <a:pt x="0" y="130"/>
                  </a:cubicBezTo>
                  <a:cubicBezTo>
                    <a:pt x="0" y="194"/>
                    <a:pt x="169" y="278"/>
                    <a:pt x="330" y="309"/>
                  </a:cubicBezTo>
                  <a:cubicBezTo>
                    <a:pt x="330" y="416"/>
                    <a:pt x="330" y="416"/>
                    <a:pt x="330" y="416"/>
                  </a:cubicBezTo>
                  <a:cubicBezTo>
                    <a:pt x="330" y="443"/>
                    <a:pt x="357" y="465"/>
                    <a:pt x="390" y="465"/>
                  </a:cubicBezTo>
                  <a:cubicBezTo>
                    <a:pt x="460" y="465"/>
                    <a:pt x="460" y="465"/>
                    <a:pt x="460" y="465"/>
                  </a:cubicBezTo>
                  <a:cubicBezTo>
                    <a:pt x="493" y="465"/>
                    <a:pt x="520" y="443"/>
                    <a:pt x="520" y="416"/>
                  </a:cubicBezTo>
                  <a:cubicBezTo>
                    <a:pt x="520" y="368"/>
                    <a:pt x="520" y="368"/>
                    <a:pt x="520" y="36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7" name="Google Shape;157;p14"/>
            <p:cNvSpPr/>
            <p:nvPr/>
          </p:nvSpPr>
          <p:spPr>
            <a:xfrm>
              <a:off x="592964" y="3535238"/>
              <a:ext cx="187068" cy="287248"/>
            </a:xfrm>
            <a:custGeom>
              <a:rect b="b" l="l" r="r" t="t"/>
              <a:pathLst>
                <a:path extrusionOk="0" h="535" w="350">
                  <a:moveTo>
                    <a:pt x="201" y="3"/>
                  </a:moveTo>
                  <a:cubicBezTo>
                    <a:pt x="197" y="0"/>
                    <a:pt x="192" y="2"/>
                    <a:pt x="190" y="6"/>
                  </a:cubicBezTo>
                  <a:cubicBezTo>
                    <a:pt x="150" y="73"/>
                    <a:pt x="150" y="73"/>
                    <a:pt x="150" y="73"/>
                  </a:cubicBezTo>
                  <a:cubicBezTo>
                    <a:pt x="148" y="74"/>
                    <a:pt x="146" y="75"/>
                    <a:pt x="143" y="74"/>
                  </a:cubicBezTo>
                  <a:cubicBezTo>
                    <a:pt x="139" y="72"/>
                    <a:pt x="135" y="70"/>
                    <a:pt x="135" y="64"/>
                  </a:cubicBezTo>
                  <a:cubicBezTo>
                    <a:pt x="135" y="62"/>
                    <a:pt x="135" y="59"/>
                    <a:pt x="135" y="56"/>
                  </a:cubicBezTo>
                  <a:cubicBezTo>
                    <a:pt x="135" y="47"/>
                    <a:pt x="127" y="41"/>
                    <a:pt x="119" y="44"/>
                  </a:cubicBezTo>
                  <a:cubicBezTo>
                    <a:pt x="111" y="47"/>
                    <a:pt x="104" y="55"/>
                    <a:pt x="100" y="62"/>
                  </a:cubicBezTo>
                  <a:cubicBezTo>
                    <a:pt x="95" y="70"/>
                    <a:pt x="92" y="79"/>
                    <a:pt x="93" y="88"/>
                  </a:cubicBezTo>
                  <a:cubicBezTo>
                    <a:pt x="95" y="96"/>
                    <a:pt x="103" y="101"/>
                    <a:pt x="111" y="97"/>
                  </a:cubicBezTo>
                  <a:cubicBezTo>
                    <a:pt x="114" y="95"/>
                    <a:pt x="116" y="94"/>
                    <a:pt x="119" y="92"/>
                  </a:cubicBezTo>
                  <a:cubicBezTo>
                    <a:pt x="123" y="90"/>
                    <a:pt x="127" y="92"/>
                    <a:pt x="131" y="95"/>
                  </a:cubicBezTo>
                  <a:cubicBezTo>
                    <a:pt x="133" y="96"/>
                    <a:pt x="133" y="99"/>
                    <a:pt x="133" y="101"/>
                  </a:cubicBezTo>
                  <a:cubicBezTo>
                    <a:pt x="94" y="168"/>
                    <a:pt x="94" y="168"/>
                    <a:pt x="94" y="168"/>
                  </a:cubicBezTo>
                  <a:cubicBezTo>
                    <a:pt x="91" y="171"/>
                    <a:pt x="92" y="176"/>
                    <a:pt x="96" y="179"/>
                  </a:cubicBezTo>
                  <a:cubicBezTo>
                    <a:pt x="123" y="201"/>
                    <a:pt x="131" y="223"/>
                    <a:pt x="131" y="240"/>
                  </a:cubicBezTo>
                  <a:cubicBezTo>
                    <a:pt x="131" y="283"/>
                    <a:pt x="96" y="324"/>
                    <a:pt x="7" y="342"/>
                  </a:cubicBezTo>
                  <a:cubicBezTo>
                    <a:pt x="3" y="342"/>
                    <a:pt x="0" y="346"/>
                    <a:pt x="0" y="350"/>
                  </a:cubicBezTo>
                  <a:cubicBezTo>
                    <a:pt x="0" y="407"/>
                    <a:pt x="0" y="407"/>
                    <a:pt x="0" y="407"/>
                  </a:cubicBezTo>
                  <a:cubicBezTo>
                    <a:pt x="4" y="401"/>
                    <a:pt x="11" y="397"/>
                    <a:pt x="19" y="397"/>
                  </a:cubicBezTo>
                  <a:cubicBezTo>
                    <a:pt x="26" y="397"/>
                    <a:pt x="33" y="401"/>
                    <a:pt x="37" y="406"/>
                  </a:cubicBezTo>
                  <a:cubicBezTo>
                    <a:pt x="44" y="415"/>
                    <a:pt x="48" y="426"/>
                    <a:pt x="48" y="439"/>
                  </a:cubicBezTo>
                  <a:cubicBezTo>
                    <a:pt x="48" y="452"/>
                    <a:pt x="44" y="464"/>
                    <a:pt x="37" y="472"/>
                  </a:cubicBezTo>
                  <a:cubicBezTo>
                    <a:pt x="33" y="478"/>
                    <a:pt x="26" y="481"/>
                    <a:pt x="19" y="481"/>
                  </a:cubicBezTo>
                  <a:cubicBezTo>
                    <a:pt x="11" y="481"/>
                    <a:pt x="4" y="478"/>
                    <a:pt x="0" y="472"/>
                  </a:cubicBezTo>
                  <a:cubicBezTo>
                    <a:pt x="0" y="526"/>
                    <a:pt x="0" y="526"/>
                    <a:pt x="0" y="526"/>
                  </a:cubicBezTo>
                  <a:cubicBezTo>
                    <a:pt x="0" y="531"/>
                    <a:pt x="4" y="535"/>
                    <a:pt x="9" y="535"/>
                  </a:cubicBezTo>
                  <a:cubicBezTo>
                    <a:pt x="245" y="503"/>
                    <a:pt x="350" y="374"/>
                    <a:pt x="350" y="237"/>
                  </a:cubicBezTo>
                  <a:cubicBezTo>
                    <a:pt x="350" y="143"/>
                    <a:pt x="301" y="62"/>
                    <a:pt x="201" y="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15"/>
          <p:cNvSpPr txBox="1"/>
          <p:nvPr>
            <p:ph type="title"/>
          </p:nvPr>
        </p:nvSpPr>
        <p:spPr>
          <a:xfrm>
            <a:off x="550500" y="759800"/>
            <a:ext cx="61077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Education</a:t>
            </a:r>
            <a:endParaRPr/>
          </a:p>
        </p:txBody>
      </p:sp>
      <p:sp>
        <p:nvSpPr>
          <p:cNvPr id="163" name="Google Shape;163;p15"/>
          <p:cNvSpPr txBox="1"/>
          <p:nvPr>
            <p:ph idx="2" type="body"/>
          </p:nvPr>
        </p:nvSpPr>
        <p:spPr>
          <a:xfrm>
            <a:off x="3804474" y="1353950"/>
            <a:ext cx="2853600" cy="2288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/>
              <a:t>HB 1449 - Broadband Development</a:t>
            </a:r>
            <a:endParaRPr sz="1200"/>
          </a:p>
          <a:p>
            <a:pPr indent="0" lvl="0" marL="0" rtl="0" algn="just">
              <a:spcBef>
                <a:spcPts val="1200"/>
              </a:spcBef>
              <a:spcAft>
                <a:spcPts val="0"/>
              </a:spcAft>
              <a:buNone/>
            </a:pPr>
            <a:r>
              <a:rPr b="1" lang="en" sz="1100">
                <a:solidFill>
                  <a:srgbClr val="000000"/>
                </a:solidFill>
                <a:latin typeface="Courier New"/>
                <a:ea typeface="Courier New"/>
                <a:cs typeface="Courier New"/>
                <a:sym typeface="Courier New"/>
              </a:rPr>
              <a:t>o</a:t>
            </a:r>
            <a:r>
              <a:rPr b="1" lang="en" sz="7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</a:t>
            </a:r>
            <a:r>
              <a:rPr lang="en"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Invests an additional $250m into rural broadband infrastructure to provide high-speed, reliable internet to Hoosiers.</a:t>
            </a:r>
            <a:endParaRPr sz="11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just">
              <a:spcBef>
                <a:spcPts val="1200"/>
              </a:spcBef>
              <a:spcAft>
                <a:spcPts val="0"/>
              </a:spcAft>
              <a:buNone/>
            </a:pPr>
            <a:r>
              <a:rPr b="1" lang="en" sz="1100">
                <a:solidFill>
                  <a:srgbClr val="000000"/>
                </a:solidFill>
                <a:latin typeface="Courier New"/>
                <a:ea typeface="Courier New"/>
                <a:cs typeface="Courier New"/>
                <a:sym typeface="Courier New"/>
              </a:rPr>
              <a:t>o</a:t>
            </a:r>
            <a:r>
              <a:rPr b="1" lang="en" sz="7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" sz="7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</a:t>
            </a:r>
            <a:r>
              <a:rPr lang="en"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Prioritizes schools and rural health clinics that do not have access to 1GB per second downstream internet.</a:t>
            </a:r>
            <a:endParaRPr sz="11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just">
              <a:spcBef>
                <a:spcPts val="1200"/>
              </a:spcBef>
              <a:spcAft>
                <a:spcPts val="0"/>
              </a:spcAft>
              <a:buNone/>
            </a:pPr>
            <a:r>
              <a:rPr b="1" lang="en" sz="1100">
                <a:solidFill>
                  <a:srgbClr val="000000"/>
                </a:solidFill>
                <a:latin typeface="Courier New"/>
                <a:ea typeface="Courier New"/>
                <a:cs typeface="Courier New"/>
                <a:sym typeface="Courier New"/>
              </a:rPr>
              <a:t>o</a:t>
            </a:r>
            <a:r>
              <a:rPr b="1" lang="en" sz="7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" sz="7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</a:t>
            </a:r>
            <a:r>
              <a:rPr lang="en"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Hoosiers without access to broadband at their homes will be able to request broadband through an online portal. Broadband providers will compete to provide service to those who want broadband.</a:t>
            </a:r>
            <a:endParaRPr sz="11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just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b="1" sz="11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1200"/>
          </a:p>
        </p:txBody>
      </p:sp>
      <p:sp>
        <p:nvSpPr>
          <p:cNvPr id="164" name="Google Shape;164;p15"/>
          <p:cNvSpPr txBox="1"/>
          <p:nvPr>
            <p:ph idx="1" type="body"/>
          </p:nvPr>
        </p:nvSpPr>
        <p:spPr>
          <a:xfrm>
            <a:off x="550500" y="1353950"/>
            <a:ext cx="2853600" cy="2288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200"/>
              <a:t>HB 1003 - Tuition Support</a:t>
            </a:r>
            <a:endParaRPr b="1" sz="1200"/>
          </a:p>
          <a:p>
            <a:pPr indent="0" lvl="0" marL="0" rtl="0" algn="just">
              <a:spcBef>
                <a:spcPts val="1200"/>
              </a:spcBef>
              <a:spcAft>
                <a:spcPts val="0"/>
              </a:spcAft>
              <a:buNone/>
            </a:pPr>
            <a:r>
              <a:rPr b="1" lang="en" sz="1100">
                <a:solidFill>
                  <a:srgbClr val="000000"/>
                </a:solidFill>
                <a:latin typeface="Courier New"/>
                <a:ea typeface="Courier New"/>
                <a:cs typeface="Courier New"/>
                <a:sym typeface="Courier New"/>
              </a:rPr>
              <a:t>o</a:t>
            </a:r>
            <a:r>
              <a:rPr b="1" lang="en" sz="7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</a:t>
            </a:r>
            <a:r>
              <a:rPr lang="en"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It increases the amount of funding a school receives for virtual students.</a:t>
            </a:r>
            <a:endParaRPr sz="11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just">
              <a:spcBef>
                <a:spcPts val="1200"/>
              </a:spcBef>
              <a:spcAft>
                <a:spcPts val="0"/>
              </a:spcAft>
              <a:buNone/>
            </a:pPr>
            <a:r>
              <a:rPr b="1" lang="en" sz="1100">
                <a:solidFill>
                  <a:srgbClr val="000000"/>
                </a:solidFill>
                <a:latin typeface="Courier New"/>
                <a:ea typeface="Courier New"/>
                <a:cs typeface="Courier New"/>
                <a:sym typeface="Courier New"/>
              </a:rPr>
              <a:t>o</a:t>
            </a:r>
            <a:r>
              <a:rPr b="1" lang="en" sz="7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</a:t>
            </a:r>
            <a:r>
              <a:rPr lang="en"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Guarantees that schools receive the same amount of money for virtual students as they do for in person students.</a:t>
            </a:r>
            <a:endParaRPr sz="1200"/>
          </a:p>
          <a:p>
            <a:pPr indent="0" lvl="0" marL="0" rtl="0" algn="l">
              <a:spcBef>
                <a:spcPts val="1200"/>
              </a:spcBef>
              <a:spcAft>
                <a:spcPts val="8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1200"/>
          </a:p>
        </p:txBody>
      </p:sp>
      <p:sp>
        <p:nvSpPr>
          <p:cNvPr id="165" name="Google Shape;165;p15"/>
          <p:cNvSpPr txBox="1"/>
          <p:nvPr>
            <p:ph idx="12" type="sldNum"/>
          </p:nvPr>
        </p:nvSpPr>
        <p:spPr>
          <a:xfrm>
            <a:off x="8346250" y="4688650"/>
            <a:ext cx="569100" cy="4548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166" name="Google Shape;166;p15"/>
          <p:cNvGrpSpPr/>
          <p:nvPr/>
        </p:nvGrpSpPr>
        <p:grpSpPr>
          <a:xfrm>
            <a:off x="2189882" y="708097"/>
            <a:ext cx="445812" cy="394518"/>
            <a:chOff x="1144562" y="3225422"/>
            <a:chExt cx="720214" cy="637347"/>
          </a:xfrm>
        </p:grpSpPr>
        <p:sp>
          <p:nvSpPr>
            <p:cNvPr id="167" name="Google Shape;167;p15"/>
            <p:cNvSpPr/>
            <p:nvPr/>
          </p:nvSpPr>
          <p:spPr>
            <a:xfrm>
              <a:off x="1408350" y="3475620"/>
              <a:ext cx="261417" cy="238347"/>
            </a:xfrm>
            <a:custGeom>
              <a:rect b="b" l="l" r="r" t="t"/>
              <a:pathLst>
                <a:path extrusionOk="0" h="351" w="385">
                  <a:moveTo>
                    <a:pt x="0" y="288"/>
                  </a:moveTo>
                  <a:cubicBezTo>
                    <a:pt x="0" y="195"/>
                    <a:pt x="0" y="195"/>
                    <a:pt x="0" y="195"/>
                  </a:cubicBezTo>
                  <a:cubicBezTo>
                    <a:pt x="7" y="203"/>
                    <a:pt x="17" y="209"/>
                    <a:pt x="28" y="209"/>
                  </a:cubicBezTo>
                  <a:cubicBezTo>
                    <a:pt x="39" y="209"/>
                    <a:pt x="49" y="204"/>
                    <a:pt x="56" y="195"/>
                  </a:cubicBezTo>
                  <a:cubicBezTo>
                    <a:pt x="66" y="183"/>
                    <a:pt x="72" y="166"/>
                    <a:pt x="71" y="146"/>
                  </a:cubicBezTo>
                  <a:cubicBezTo>
                    <a:pt x="72" y="127"/>
                    <a:pt x="66" y="110"/>
                    <a:pt x="56" y="98"/>
                  </a:cubicBezTo>
                  <a:cubicBezTo>
                    <a:pt x="49" y="89"/>
                    <a:pt x="39" y="84"/>
                    <a:pt x="28" y="84"/>
                  </a:cubicBezTo>
                  <a:cubicBezTo>
                    <a:pt x="17" y="84"/>
                    <a:pt x="7" y="89"/>
                    <a:pt x="0" y="98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89" y="0"/>
                    <a:pt x="189" y="0"/>
                    <a:pt x="189" y="0"/>
                  </a:cubicBezTo>
                  <a:cubicBezTo>
                    <a:pt x="312" y="0"/>
                    <a:pt x="312" y="0"/>
                    <a:pt x="312" y="0"/>
                  </a:cubicBezTo>
                  <a:cubicBezTo>
                    <a:pt x="313" y="0"/>
                    <a:pt x="313" y="0"/>
                    <a:pt x="313" y="0"/>
                  </a:cubicBezTo>
                  <a:cubicBezTo>
                    <a:pt x="313" y="122"/>
                    <a:pt x="313" y="122"/>
                    <a:pt x="313" y="122"/>
                  </a:cubicBezTo>
                  <a:cubicBezTo>
                    <a:pt x="314" y="125"/>
                    <a:pt x="317" y="128"/>
                    <a:pt x="320" y="128"/>
                  </a:cubicBezTo>
                  <a:cubicBezTo>
                    <a:pt x="327" y="129"/>
                    <a:pt x="334" y="129"/>
                    <a:pt x="338" y="122"/>
                  </a:cubicBezTo>
                  <a:cubicBezTo>
                    <a:pt x="341" y="119"/>
                    <a:pt x="342" y="115"/>
                    <a:pt x="345" y="111"/>
                  </a:cubicBezTo>
                  <a:cubicBezTo>
                    <a:pt x="351" y="100"/>
                    <a:pt x="366" y="99"/>
                    <a:pt x="374" y="109"/>
                  </a:cubicBezTo>
                  <a:cubicBezTo>
                    <a:pt x="382" y="119"/>
                    <a:pt x="385" y="133"/>
                    <a:pt x="385" y="146"/>
                  </a:cubicBezTo>
                  <a:cubicBezTo>
                    <a:pt x="385" y="160"/>
                    <a:pt x="382" y="174"/>
                    <a:pt x="374" y="184"/>
                  </a:cubicBezTo>
                  <a:cubicBezTo>
                    <a:pt x="366" y="194"/>
                    <a:pt x="351" y="193"/>
                    <a:pt x="345" y="182"/>
                  </a:cubicBezTo>
                  <a:cubicBezTo>
                    <a:pt x="342" y="178"/>
                    <a:pt x="341" y="174"/>
                    <a:pt x="338" y="170"/>
                  </a:cubicBezTo>
                  <a:cubicBezTo>
                    <a:pt x="334" y="164"/>
                    <a:pt x="327" y="164"/>
                    <a:pt x="320" y="164"/>
                  </a:cubicBezTo>
                  <a:cubicBezTo>
                    <a:pt x="317" y="164"/>
                    <a:pt x="314" y="168"/>
                    <a:pt x="313" y="171"/>
                  </a:cubicBezTo>
                  <a:cubicBezTo>
                    <a:pt x="313" y="351"/>
                    <a:pt x="313" y="351"/>
                    <a:pt x="313" y="351"/>
                  </a:cubicBezTo>
                  <a:cubicBezTo>
                    <a:pt x="107" y="324"/>
                    <a:pt x="107" y="324"/>
                    <a:pt x="107" y="324"/>
                  </a:cubicBezTo>
                  <a:cubicBezTo>
                    <a:pt x="107" y="324"/>
                    <a:pt x="74" y="316"/>
                    <a:pt x="52" y="310"/>
                  </a:cubicBezTo>
                  <a:cubicBezTo>
                    <a:pt x="32" y="305"/>
                    <a:pt x="0" y="288"/>
                    <a:pt x="0" y="28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8" name="Google Shape;168;p15"/>
            <p:cNvSpPr/>
            <p:nvPr/>
          </p:nvSpPr>
          <p:spPr>
            <a:xfrm>
              <a:off x="1634454" y="3426634"/>
              <a:ext cx="230321" cy="296287"/>
            </a:xfrm>
            <a:custGeom>
              <a:rect b="b" l="l" r="r" t="t"/>
              <a:pathLst>
                <a:path extrusionOk="0" h="436" w="339">
                  <a:moveTo>
                    <a:pt x="187" y="65"/>
                  </a:moveTo>
                  <a:cubicBezTo>
                    <a:pt x="187" y="58"/>
                    <a:pt x="187" y="51"/>
                    <a:pt x="193" y="47"/>
                  </a:cubicBezTo>
                  <a:cubicBezTo>
                    <a:pt x="197" y="45"/>
                    <a:pt x="201" y="43"/>
                    <a:pt x="205" y="41"/>
                  </a:cubicBezTo>
                  <a:cubicBezTo>
                    <a:pt x="216" y="34"/>
                    <a:pt x="217" y="20"/>
                    <a:pt x="207" y="11"/>
                  </a:cubicBezTo>
                  <a:cubicBezTo>
                    <a:pt x="197" y="3"/>
                    <a:pt x="183" y="0"/>
                    <a:pt x="169" y="0"/>
                  </a:cubicBezTo>
                  <a:cubicBezTo>
                    <a:pt x="156" y="0"/>
                    <a:pt x="142" y="3"/>
                    <a:pt x="132" y="11"/>
                  </a:cubicBezTo>
                  <a:cubicBezTo>
                    <a:pt x="122" y="20"/>
                    <a:pt x="123" y="34"/>
                    <a:pt x="134" y="41"/>
                  </a:cubicBezTo>
                  <a:cubicBezTo>
                    <a:pt x="138" y="43"/>
                    <a:pt x="142" y="45"/>
                    <a:pt x="145" y="47"/>
                  </a:cubicBezTo>
                  <a:cubicBezTo>
                    <a:pt x="152" y="51"/>
                    <a:pt x="152" y="58"/>
                    <a:pt x="151" y="65"/>
                  </a:cubicBezTo>
                  <a:cubicBezTo>
                    <a:pt x="151" y="69"/>
                    <a:pt x="148" y="71"/>
                    <a:pt x="145" y="72"/>
                  </a:cubicBezTo>
                  <a:cubicBezTo>
                    <a:pt x="61" y="72"/>
                    <a:pt x="61" y="72"/>
                    <a:pt x="61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170"/>
                    <a:pt x="0" y="170"/>
                    <a:pt x="0" y="170"/>
                  </a:cubicBezTo>
                  <a:cubicBezTo>
                    <a:pt x="7" y="161"/>
                    <a:pt x="17" y="156"/>
                    <a:pt x="28" y="156"/>
                  </a:cubicBezTo>
                  <a:cubicBezTo>
                    <a:pt x="39" y="156"/>
                    <a:pt x="49" y="161"/>
                    <a:pt x="56" y="170"/>
                  </a:cubicBezTo>
                  <a:cubicBezTo>
                    <a:pt x="66" y="182"/>
                    <a:pt x="71" y="199"/>
                    <a:pt x="71" y="218"/>
                  </a:cubicBezTo>
                  <a:cubicBezTo>
                    <a:pt x="71" y="238"/>
                    <a:pt x="66" y="255"/>
                    <a:pt x="56" y="267"/>
                  </a:cubicBezTo>
                  <a:cubicBezTo>
                    <a:pt x="49" y="276"/>
                    <a:pt x="39" y="281"/>
                    <a:pt x="28" y="281"/>
                  </a:cubicBezTo>
                  <a:cubicBezTo>
                    <a:pt x="17" y="281"/>
                    <a:pt x="7" y="275"/>
                    <a:pt x="0" y="267"/>
                  </a:cubicBezTo>
                  <a:cubicBezTo>
                    <a:pt x="0" y="425"/>
                    <a:pt x="0" y="425"/>
                    <a:pt x="0" y="425"/>
                  </a:cubicBezTo>
                  <a:cubicBezTo>
                    <a:pt x="86" y="436"/>
                    <a:pt x="86" y="436"/>
                    <a:pt x="86" y="436"/>
                  </a:cubicBezTo>
                  <a:cubicBezTo>
                    <a:pt x="128" y="431"/>
                    <a:pt x="201" y="415"/>
                    <a:pt x="248" y="367"/>
                  </a:cubicBezTo>
                  <a:cubicBezTo>
                    <a:pt x="307" y="309"/>
                    <a:pt x="328" y="205"/>
                    <a:pt x="328" y="205"/>
                  </a:cubicBezTo>
                  <a:cubicBezTo>
                    <a:pt x="328" y="205"/>
                    <a:pt x="339" y="143"/>
                    <a:pt x="333" y="72"/>
                  </a:cubicBezTo>
                  <a:cubicBezTo>
                    <a:pt x="193" y="72"/>
                    <a:pt x="193" y="72"/>
                    <a:pt x="193" y="72"/>
                  </a:cubicBezTo>
                  <a:cubicBezTo>
                    <a:pt x="190" y="71"/>
                    <a:pt x="187" y="69"/>
                    <a:pt x="187" y="6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9" name="Google Shape;169;p15"/>
            <p:cNvSpPr/>
            <p:nvPr/>
          </p:nvSpPr>
          <p:spPr>
            <a:xfrm>
              <a:off x="1408350" y="3225422"/>
              <a:ext cx="211874" cy="236503"/>
            </a:xfrm>
            <a:custGeom>
              <a:rect b="b" l="l" r="r" t="t"/>
              <a:pathLst>
                <a:path extrusionOk="0" h="348" w="312">
                  <a:moveTo>
                    <a:pt x="0" y="157"/>
                  </a:moveTo>
                  <a:cubicBezTo>
                    <a:pt x="7" y="149"/>
                    <a:pt x="17" y="143"/>
                    <a:pt x="28" y="143"/>
                  </a:cubicBezTo>
                  <a:cubicBezTo>
                    <a:pt x="39" y="143"/>
                    <a:pt x="49" y="148"/>
                    <a:pt x="56" y="157"/>
                  </a:cubicBezTo>
                  <a:cubicBezTo>
                    <a:pt x="66" y="169"/>
                    <a:pt x="72" y="186"/>
                    <a:pt x="71" y="206"/>
                  </a:cubicBezTo>
                  <a:cubicBezTo>
                    <a:pt x="72" y="225"/>
                    <a:pt x="66" y="242"/>
                    <a:pt x="56" y="255"/>
                  </a:cubicBezTo>
                  <a:cubicBezTo>
                    <a:pt x="49" y="263"/>
                    <a:pt x="39" y="268"/>
                    <a:pt x="28" y="268"/>
                  </a:cubicBezTo>
                  <a:cubicBezTo>
                    <a:pt x="17" y="268"/>
                    <a:pt x="7" y="263"/>
                    <a:pt x="0" y="254"/>
                  </a:cubicBezTo>
                  <a:cubicBezTo>
                    <a:pt x="0" y="348"/>
                    <a:pt x="0" y="348"/>
                    <a:pt x="0" y="348"/>
                  </a:cubicBezTo>
                  <a:cubicBezTo>
                    <a:pt x="189" y="348"/>
                    <a:pt x="189" y="348"/>
                    <a:pt x="189" y="348"/>
                  </a:cubicBezTo>
                  <a:cubicBezTo>
                    <a:pt x="312" y="348"/>
                    <a:pt x="312" y="348"/>
                    <a:pt x="312" y="348"/>
                  </a:cubicBezTo>
                  <a:cubicBezTo>
                    <a:pt x="312" y="254"/>
                    <a:pt x="312" y="254"/>
                    <a:pt x="312" y="254"/>
                  </a:cubicBezTo>
                  <a:cubicBezTo>
                    <a:pt x="305" y="263"/>
                    <a:pt x="295" y="268"/>
                    <a:pt x="284" y="268"/>
                  </a:cubicBezTo>
                  <a:cubicBezTo>
                    <a:pt x="274" y="268"/>
                    <a:pt x="264" y="263"/>
                    <a:pt x="257" y="255"/>
                  </a:cubicBezTo>
                  <a:cubicBezTo>
                    <a:pt x="246" y="242"/>
                    <a:pt x="241" y="225"/>
                    <a:pt x="241" y="206"/>
                  </a:cubicBezTo>
                  <a:cubicBezTo>
                    <a:pt x="241" y="186"/>
                    <a:pt x="246" y="169"/>
                    <a:pt x="257" y="157"/>
                  </a:cubicBezTo>
                  <a:cubicBezTo>
                    <a:pt x="264" y="148"/>
                    <a:pt x="274" y="143"/>
                    <a:pt x="284" y="143"/>
                  </a:cubicBezTo>
                  <a:cubicBezTo>
                    <a:pt x="295" y="143"/>
                    <a:pt x="305" y="149"/>
                    <a:pt x="312" y="157"/>
                  </a:cubicBezTo>
                  <a:cubicBezTo>
                    <a:pt x="312" y="23"/>
                    <a:pt x="312" y="23"/>
                    <a:pt x="312" y="23"/>
                  </a:cubicBezTo>
                  <a:cubicBezTo>
                    <a:pt x="292" y="20"/>
                    <a:pt x="273" y="18"/>
                    <a:pt x="256" y="17"/>
                  </a:cubicBezTo>
                  <a:cubicBezTo>
                    <a:pt x="182" y="11"/>
                    <a:pt x="96" y="0"/>
                    <a:pt x="0" y="12"/>
                  </a:cubicBezTo>
                  <a:lnTo>
                    <a:pt x="0" y="157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0" name="Google Shape;170;p15"/>
            <p:cNvSpPr/>
            <p:nvPr/>
          </p:nvSpPr>
          <p:spPr>
            <a:xfrm>
              <a:off x="1584912" y="3243857"/>
              <a:ext cx="274329" cy="218067"/>
            </a:xfrm>
            <a:custGeom>
              <a:rect b="b" l="l" r="r" t="t"/>
              <a:pathLst>
                <a:path extrusionOk="0" h="321" w="404">
                  <a:moveTo>
                    <a:pt x="72" y="155"/>
                  </a:moveTo>
                  <a:cubicBezTo>
                    <a:pt x="71" y="158"/>
                    <a:pt x="69" y="161"/>
                    <a:pt x="65" y="161"/>
                  </a:cubicBezTo>
                  <a:cubicBezTo>
                    <a:pt x="58" y="161"/>
                    <a:pt x="52" y="161"/>
                    <a:pt x="47" y="155"/>
                  </a:cubicBezTo>
                  <a:cubicBezTo>
                    <a:pt x="45" y="151"/>
                    <a:pt x="43" y="147"/>
                    <a:pt x="41" y="143"/>
                  </a:cubicBezTo>
                  <a:cubicBezTo>
                    <a:pt x="34" y="132"/>
                    <a:pt x="20" y="131"/>
                    <a:pt x="11" y="141"/>
                  </a:cubicBezTo>
                  <a:cubicBezTo>
                    <a:pt x="3" y="151"/>
                    <a:pt x="0" y="165"/>
                    <a:pt x="0" y="179"/>
                  </a:cubicBezTo>
                  <a:cubicBezTo>
                    <a:pt x="0" y="192"/>
                    <a:pt x="3" y="206"/>
                    <a:pt x="11" y="216"/>
                  </a:cubicBezTo>
                  <a:cubicBezTo>
                    <a:pt x="20" y="226"/>
                    <a:pt x="34" y="225"/>
                    <a:pt x="41" y="214"/>
                  </a:cubicBezTo>
                  <a:cubicBezTo>
                    <a:pt x="43" y="210"/>
                    <a:pt x="45" y="206"/>
                    <a:pt x="47" y="203"/>
                  </a:cubicBezTo>
                  <a:cubicBezTo>
                    <a:pt x="52" y="196"/>
                    <a:pt x="58" y="196"/>
                    <a:pt x="65" y="197"/>
                  </a:cubicBezTo>
                  <a:cubicBezTo>
                    <a:pt x="69" y="197"/>
                    <a:pt x="71" y="200"/>
                    <a:pt x="72" y="203"/>
                  </a:cubicBezTo>
                  <a:cubicBezTo>
                    <a:pt x="72" y="321"/>
                    <a:pt x="72" y="321"/>
                    <a:pt x="72" y="321"/>
                  </a:cubicBezTo>
                  <a:cubicBezTo>
                    <a:pt x="134" y="321"/>
                    <a:pt x="134" y="321"/>
                    <a:pt x="134" y="321"/>
                  </a:cubicBezTo>
                  <a:cubicBezTo>
                    <a:pt x="194" y="321"/>
                    <a:pt x="194" y="321"/>
                    <a:pt x="194" y="321"/>
                  </a:cubicBezTo>
                  <a:cubicBezTo>
                    <a:pt x="185" y="314"/>
                    <a:pt x="180" y="304"/>
                    <a:pt x="180" y="293"/>
                  </a:cubicBezTo>
                  <a:cubicBezTo>
                    <a:pt x="180" y="283"/>
                    <a:pt x="185" y="272"/>
                    <a:pt x="193" y="265"/>
                  </a:cubicBezTo>
                  <a:cubicBezTo>
                    <a:pt x="206" y="255"/>
                    <a:pt x="223" y="250"/>
                    <a:pt x="242" y="250"/>
                  </a:cubicBezTo>
                  <a:cubicBezTo>
                    <a:pt x="262" y="250"/>
                    <a:pt x="279" y="255"/>
                    <a:pt x="291" y="265"/>
                  </a:cubicBezTo>
                  <a:cubicBezTo>
                    <a:pt x="300" y="272"/>
                    <a:pt x="305" y="283"/>
                    <a:pt x="305" y="293"/>
                  </a:cubicBezTo>
                  <a:cubicBezTo>
                    <a:pt x="305" y="304"/>
                    <a:pt x="299" y="314"/>
                    <a:pt x="291" y="321"/>
                  </a:cubicBezTo>
                  <a:cubicBezTo>
                    <a:pt x="404" y="321"/>
                    <a:pt x="404" y="321"/>
                    <a:pt x="404" y="321"/>
                  </a:cubicBezTo>
                  <a:cubicBezTo>
                    <a:pt x="403" y="315"/>
                    <a:pt x="402" y="308"/>
                    <a:pt x="401" y="301"/>
                  </a:cubicBezTo>
                  <a:cubicBezTo>
                    <a:pt x="396" y="273"/>
                    <a:pt x="371" y="189"/>
                    <a:pt x="282" y="113"/>
                  </a:cubicBezTo>
                  <a:cubicBezTo>
                    <a:pt x="199" y="42"/>
                    <a:pt x="130" y="13"/>
                    <a:pt x="72" y="0"/>
                  </a:cubicBezTo>
                  <a:lnTo>
                    <a:pt x="72" y="155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1" name="Google Shape;171;p15"/>
            <p:cNvSpPr/>
            <p:nvPr/>
          </p:nvSpPr>
          <p:spPr>
            <a:xfrm>
              <a:off x="1492415" y="3710542"/>
              <a:ext cx="173926" cy="152226"/>
            </a:xfrm>
            <a:custGeom>
              <a:rect b="b" l="l" r="r" t="t"/>
              <a:pathLst>
                <a:path extrusionOk="0" h="224" w="256">
                  <a:moveTo>
                    <a:pt x="253" y="39"/>
                  </a:moveTo>
                  <a:cubicBezTo>
                    <a:pt x="254" y="37"/>
                    <a:pt x="255" y="35"/>
                    <a:pt x="256" y="34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42" y="206"/>
                    <a:pt x="142" y="206"/>
                    <a:pt x="142" y="206"/>
                  </a:cubicBezTo>
                  <a:cubicBezTo>
                    <a:pt x="148" y="216"/>
                    <a:pt x="159" y="221"/>
                    <a:pt x="170" y="222"/>
                  </a:cubicBezTo>
                  <a:cubicBezTo>
                    <a:pt x="225" y="224"/>
                    <a:pt x="225" y="224"/>
                    <a:pt x="225" y="224"/>
                  </a:cubicBezTo>
                  <a:cubicBezTo>
                    <a:pt x="233" y="224"/>
                    <a:pt x="235" y="221"/>
                    <a:pt x="233" y="218"/>
                  </a:cubicBezTo>
                  <a:cubicBezTo>
                    <a:pt x="229" y="209"/>
                    <a:pt x="220" y="192"/>
                    <a:pt x="212" y="175"/>
                  </a:cubicBezTo>
                  <a:cubicBezTo>
                    <a:pt x="207" y="166"/>
                    <a:pt x="206" y="154"/>
                    <a:pt x="210" y="144"/>
                  </a:cubicBezTo>
                  <a:lnTo>
                    <a:pt x="253" y="39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2" name="Google Shape;172;p15"/>
            <p:cNvSpPr/>
            <p:nvPr/>
          </p:nvSpPr>
          <p:spPr>
            <a:xfrm>
              <a:off x="1155630" y="3426634"/>
              <a:ext cx="288560" cy="234396"/>
            </a:xfrm>
            <a:custGeom>
              <a:rect b="b" l="l" r="r" t="t"/>
              <a:pathLst>
                <a:path extrusionOk="0" h="345" w="425">
                  <a:moveTo>
                    <a:pt x="299" y="269"/>
                  </a:moveTo>
                  <a:cubicBezTo>
                    <a:pt x="299" y="269"/>
                    <a:pt x="299" y="269"/>
                    <a:pt x="299" y="269"/>
                  </a:cubicBezTo>
                  <a:cubicBezTo>
                    <a:pt x="308" y="298"/>
                    <a:pt x="328" y="324"/>
                    <a:pt x="352" y="345"/>
                  </a:cubicBezTo>
                  <a:cubicBezTo>
                    <a:pt x="352" y="243"/>
                    <a:pt x="352" y="243"/>
                    <a:pt x="352" y="243"/>
                  </a:cubicBezTo>
                  <a:cubicBezTo>
                    <a:pt x="353" y="240"/>
                    <a:pt x="356" y="236"/>
                    <a:pt x="359" y="236"/>
                  </a:cubicBezTo>
                  <a:cubicBezTo>
                    <a:pt x="366" y="236"/>
                    <a:pt x="373" y="236"/>
                    <a:pt x="377" y="242"/>
                  </a:cubicBezTo>
                  <a:cubicBezTo>
                    <a:pt x="380" y="246"/>
                    <a:pt x="381" y="250"/>
                    <a:pt x="384" y="254"/>
                  </a:cubicBezTo>
                  <a:cubicBezTo>
                    <a:pt x="391" y="265"/>
                    <a:pt x="405" y="266"/>
                    <a:pt x="413" y="256"/>
                  </a:cubicBezTo>
                  <a:cubicBezTo>
                    <a:pt x="421" y="246"/>
                    <a:pt x="425" y="232"/>
                    <a:pt x="424" y="218"/>
                  </a:cubicBezTo>
                  <a:cubicBezTo>
                    <a:pt x="425" y="205"/>
                    <a:pt x="421" y="191"/>
                    <a:pt x="413" y="181"/>
                  </a:cubicBezTo>
                  <a:cubicBezTo>
                    <a:pt x="405" y="171"/>
                    <a:pt x="391" y="172"/>
                    <a:pt x="384" y="183"/>
                  </a:cubicBezTo>
                  <a:cubicBezTo>
                    <a:pt x="381" y="187"/>
                    <a:pt x="380" y="191"/>
                    <a:pt x="377" y="194"/>
                  </a:cubicBezTo>
                  <a:cubicBezTo>
                    <a:pt x="373" y="201"/>
                    <a:pt x="366" y="201"/>
                    <a:pt x="359" y="200"/>
                  </a:cubicBezTo>
                  <a:cubicBezTo>
                    <a:pt x="356" y="200"/>
                    <a:pt x="353" y="197"/>
                    <a:pt x="352" y="194"/>
                  </a:cubicBezTo>
                  <a:cubicBezTo>
                    <a:pt x="352" y="72"/>
                    <a:pt x="352" y="72"/>
                    <a:pt x="352" y="72"/>
                  </a:cubicBezTo>
                  <a:cubicBezTo>
                    <a:pt x="205" y="72"/>
                    <a:pt x="205" y="72"/>
                    <a:pt x="205" y="72"/>
                  </a:cubicBezTo>
                  <a:cubicBezTo>
                    <a:pt x="202" y="71"/>
                    <a:pt x="198" y="69"/>
                    <a:pt x="198" y="65"/>
                  </a:cubicBezTo>
                  <a:cubicBezTo>
                    <a:pt x="198" y="58"/>
                    <a:pt x="198" y="51"/>
                    <a:pt x="204" y="47"/>
                  </a:cubicBezTo>
                  <a:cubicBezTo>
                    <a:pt x="208" y="45"/>
                    <a:pt x="212" y="43"/>
                    <a:pt x="216" y="41"/>
                  </a:cubicBezTo>
                  <a:cubicBezTo>
                    <a:pt x="227" y="34"/>
                    <a:pt x="228" y="20"/>
                    <a:pt x="218" y="11"/>
                  </a:cubicBezTo>
                  <a:cubicBezTo>
                    <a:pt x="208" y="3"/>
                    <a:pt x="194" y="0"/>
                    <a:pt x="180" y="0"/>
                  </a:cubicBezTo>
                  <a:cubicBezTo>
                    <a:pt x="167" y="0"/>
                    <a:pt x="153" y="3"/>
                    <a:pt x="143" y="11"/>
                  </a:cubicBezTo>
                  <a:cubicBezTo>
                    <a:pt x="133" y="20"/>
                    <a:pt x="134" y="34"/>
                    <a:pt x="145" y="41"/>
                  </a:cubicBezTo>
                  <a:cubicBezTo>
                    <a:pt x="149" y="43"/>
                    <a:pt x="153" y="45"/>
                    <a:pt x="156" y="47"/>
                  </a:cubicBezTo>
                  <a:cubicBezTo>
                    <a:pt x="163" y="51"/>
                    <a:pt x="163" y="58"/>
                    <a:pt x="162" y="65"/>
                  </a:cubicBezTo>
                  <a:cubicBezTo>
                    <a:pt x="162" y="69"/>
                    <a:pt x="159" y="71"/>
                    <a:pt x="156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3" y="89"/>
                    <a:pt x="23" y="134"/>
                    <a:pt x="23" y="134"/>
                  </a:cubicBezTo>
                  <a:cubicBezTo>
                    <a:pt x="53" y="249"/>
                    <a:pt x="185" y="304"/>
                    <a:pt x="299" y="269"/>
                  </a:cubicBezTo>
                  <a:cubicBezTo>
                    <a:pt x="299" y="269"/>
                    <a:pt x="299" y="269"/>
                    <a:pt x="299" y="269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3" name="Google Shape;173;p15"/>
            <p:cNvSpPr/>
            <p:nvPr/>
          </p:nvSpPr>
          <p:spPr>
            <a:xfrm>
              <a:off x="1144562" y="3234903"/>
              <a:ext cx="299628" cy="227021"/>
            </a:xfrm>
            <a:custGeom>
              <a:rect b="b" l="l" r="r" t="t"/>
              <a:pathLst>
                <a:path extrusionOk="0" h="334" w="441">
                  <a:moveTo>
                    <a:pt x="148" y="334"/>
                  </a:moveTo>
                  <a:cubicBezTo>
                    <a:pt x="139" y="327"/>
                    <a:pt x="134" y="317"/>
                    <a:pt x="134" y="306"/>
                  </a:cubicBezTo>
                  <a:cubicBezTo>
                    <a:pt x="134" y="296"/>
                    <a:pt x="139" y="285"/>
                    <a:pt x="147" y="278"/>
                  </a:cubicBezTo>
                  <a:cubicBezTo>
                    <a:pt x="160" y="268"/>
                    <a:pt x="177" y="263"/>
                    <a:pt x="196" y="263"/>
                  </a:cubicBezTo>
                  <a:cubicBezTo>
                    <a:pt x="216" y="263"/>
                    <a:pt x="233" y="268"/>
                    <a:pt x="245" y="278"/>
                  </a:cubicBezTo>
                  <a:cubicBezTo>
                    <a:pt x="254" y="285"/>
                    <a:pt x="259" y="296"/>
                    <a:pt x="259" y="306"/>
                  </a:cubicBezTo>
                  <a:cubicBezTo>
                    <a:pt x="259" y="317"/>
                    <a:pt x="253" y="327"/>
                    <a:pt x="245" y="334"/>
                  </a:cubicBezTo>
                  <a:cubicBezTo>
                    <a:pt x="368" y="334"/>
                    <a:pt x="368" y="334"/>
                    <a:pt x="368" y="334"/>
                  </a:cubicBezTo>
                  <a:cubicBezTo>
                    <a:pt x="368" y="216"/>
                    <a:pt x="368" y="216"/>
                    <a:pt x="368" y="216"/>
                  </a:cubicBezTo>
                  <a:cubicBezTo>
                    <a:pt x="369" y="213"/>
                    <a:pt x="372" y="210"/>
                    <a:pt x="375" y="210"/>
                  </a:cubicBezTo>
                  <a:cubicBezTo>
                    <a:pt x="382" y="209"/>
                    <a:pt x="389" y="209"/>
                    <a:pt x="393" y="216"/>
                  </a:cubicBezTo>
                  <a:cubicBezTo>
                    <a:pt x="396" y="219"/>
                    <a:pt x="397" y="223"/>
                    <a:pt x="400" y="227"/>
                  </a:cubicBezTo>
                  <a:cubicBezTo>
                    <a:pt x="407" y="238"/>
                    <a:pt x="421" y="239"/>
                    <a:pt x="429" y="229"/>
                  </a:cubicBezTo>
                  <a:cubicBezTo>
                    <a:pt x="437" y="219"/>
                    <a:pt x="441" y="205"/>
                    <a:pt x="440" y="192"/>
                  </a:cubicBezTo>
                  <a:cubicBezTo>
                    <a:pt x="441" y="178"/>
                    <a:pt x="437" y="164"/>
                    <a:pt x="429" y="154"/>
                  </a:cubicBezTo>
                  <a:cubicBezTo>
                    <a:pt x="421" y="144"/>
                    <a:pt x="407" y="145"/>
                    <a:pt x="400" y="156"/>
                  </a:cubicBezTo>
                  <a:cubicBezTo>
                    <a:pt x="397" y="160"/>
                    <a:pt x="396" y="164"/>
                    <a:pt x="393" y="168"/>
                  </a:cubicBezTo>
                  <a:cubicBezTo>
                    <a:pt x="389" y="174"/>
                    <a:pt x="382" y="174"/>
                    <a:pt x="375" y="174"/>
                  </a:cubicBezTo>
                  <a:cubicBezTo>
                    <a:pt x="372" y="174"/>
                    <a:pt x="369" y="171"/>
                    <a:pt x="368" y="168"/>
                  </a:cubicBezTo>
                  <a:cubicBezTo>
                    <a:pt x="368" y="0"/>
                    <a:pt x="368" y="0"/>
                    <a:pt x="368" y="0"/>
                  </a:cubicBezTo>
                  <a:cubicBezTo>
                    <a:pt x="367" y="1"/>
                    <a:pt x="366" y="1"/>
                    <a:pt x="365" y="1"/>
                  </a:cubicBezTo>
                  <a:cubicBezTo>
                    <a:pt x="253" y="36"/>
                    <a:pt x="253" y="36"/>
                    <a:pt x="253" y="36"/>
                  </a:cubicBezTo>
                  <a:cubicBezTo>
                    <a:pt x="226" y="45"/>
                    <a:pt x="199" y="57"/>
                    <a:pt x="175" y="72"/>
                  </a:cubicBezTo>
                  <a:cubicBezTo>
                    <a:pt x="175" y="72"/>
                    <a:pt x="109" y="111"/>
                    <a:pt x="90" y="130"/>
                  </a:cubicBezTo>
                  <a:cubicBezTo>
                    <a:pt x="32" y="188"/>
                    <a:pt x="0" y="227"/>
                    <a:pt x="14" y="334"/>
                  </a:cubicBezTo>
                  <a:lnTo>
                    <a:pt x="148" y="33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16"/>
          <p:cNvSpPr txBox="1"/>
          <p:nvPr>
            <p:ph type="title"/>
          </p:nvPr>
        </p:nvSpPr>
        <p:spPr>
          <a:xfrm>
            <a:off x="550500" y="759800"/>
            <a:ext cx="61077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Agriculture</a:t>
            </a:r>
            <a:endParaRPr/>
          </a:p>
        </p:txBody>
      </p:sp>
      <p:sp>
        <p:nvSpPr>
          <p:cNvPr id="179" name="Google Shape;179;p16"/>
          <p:cNvSpPr txBox="1"/>
          <p:nvPr>
            <p:ph idx="2" type="body"/>
          </p:nvPr>
        </p:nvSpPr>
        <p:spPr>
          <a:xfrm>
            <a:off x="3804474" y="1353950"/>
            <a:ext cx="2853600" cy="2288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/>
              <a:t>HB 1283 — Urban agricultural Zones</a:t>
            </a:r>
            <a:endParaRPr sz="1200"/>
          </a:p>
          <a:p>
            <a:pPr indent="0" lvl="0" marL="0" rtl="0" algn="just">
              <a:spcBef>
                <a:spcPts val="1200"/>
              </a:spcBef>
              <a:spcAft>
                <a:spcPts val="0"/>
              </a:spcAft>
              <a:buNone/>
            </a:pPr>
            <a:r>
              <a:rPr b="1" lang="en" sz="1100">
                <a:solidFill>
                  <a:srgbClr val="000000"/>
                </a:solidFill>
                <a:latin typeface="Courier New"/>
                <a:ea typeface="Courier New"/>
                <a:cs typeface="Courier New"/>
                <a:sym typeface="Courier New"/>
              </a:rPr>
              <a:t>o</a:t>
            </a:r>
            <a:r>
              <a:rPr b="1" lang="en" sz="7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</a:t>
            </a:r>
            <a:r>
              <a:rPr lang="en"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Allows qualifying farmers to apply for an area used for an urban agricultural zone.</a:t>
            </a:r>
            <a:endParaRPr sz="11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just">
              <a:spcBef>
                <a:spcPts val="1200"/>
              </a:spcBef>
              <a:spcAft>
                <a:spcPts val="0"/>
              </a:spcAft>
              <a:buNone/>
            </a:pPr>
            <a:r>
              <a:rPr b="1" lang="en" sz="1100">
                <a:solidFill>
                  <a:srgbClr val="000000"/>
                </a:solidFill>
                <a:latin typeface="Courier New"/>
                <a:ea typeface="Courier New"/>
                <a:cs typeface="Courier New"/>
                <a:sym typeface="Courier New"/>
              </a:rPr>
              <a:t>o</a:t>
            </a:r>
            <a:r>
              <a:rPr b="1" lang="en" sz="7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</a:t>
            </a:r>
            <a:r>
              <a:rPr lang="en"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The designating body must hold a public hearing for public commentary before assigning designated areas to the farmer.</a:t>
            </a:r>
            <a:endParaRPr sz="11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8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200"/>
          </a:p>
        </p:txBody>
      </p:sp>
      <p:sp>
        <p:nvSpPr>
          <p:cNvPr id="180" name="Google Shape;180;p16"/>
          <p:cNvSpPr txBox="1"/>
          <p:nvPr>
            <p:ph idx="1" type="body"/>
          </p:nvPr>
        </p:nvSpPr>
        <p:spPr>
          <a:xfrm>
            <a:off x="550500" y="1353950"/>
            <a:ext cx="2853600" cy="2288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200"/>
              <a:t>HB 1103 — Home Based Vendors </a:t>
            </a:r>
            <a:endParaRPr sz="1200"/>
          </a:p>
          <a:p>
            <a:pPr indent="0" lvl="0" marL="0" rtl="0" algn="just">
              <a:spcBef>
                <a:spcPts val="1200"/>
              </a:spcBef>
              <a:spcAft>
                <a:spcPts val="0"/>
              </a:spcAft>
              <a:buNone/>
            </a:pPr>
            <a:r>
              <a:rPr b="1" lang="en" sz="1100">
                <a:solidFill>
                  <a:srgbClr val="000000"/>
                </a:solidFill>
                <a:latin typeface="Courier New"/>
                <a:ea typeface="Courier New"/>
                <a:cs typeface="Courier New"/>
                <a:sym typeface="Courier New"/>
              </a:rPr>
              <a:t>O	</a:t>
            </a:r>
            <a:r>
              <a:rPr lang="en"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This bill allows a home-based vendor's food products to be:</a:t>
            </a:r>
            <a:endParaRPr sz="11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457200" lvl="0" marL="0" rtl="0" algn="just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§</a:t>
            </a:r>
            <a:r>
              <a:rPr lang="en" sz="7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</a:t>
            </a:r>
            <a:r>
              <a:rPr lang="en"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(A) sold in person or by telephone or the Internet;</a:t>
            </a:r>
            <a:endParaRPr sz="11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457200" lvl="0" marL="0" rtl="0" algn="just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§</a:t>
            </a:r>
            <a:r>
              <a:rPr lang="en" sz="7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</a:t>
            </a:r>
            <a:r>
              <a:rPr lang="en"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(B) delivered by the vendor or a third party carrier to the consumer.[30]</a:t>
            </a:r>
            <a:endParaRPr sz="11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just">
              <a:spcBef>
                <a:spcPts val="1200"/>
              </a:spcBef>
              <a:spcAft>
                <a:spcPts val="0"/>
              </a:spcAft>
              <a:buNone/>
            </a:pPr>
            <a:r>
              <a:rPr b="1" lang="en" sz="1100">
                <a:solidFill>
                  <a:srgbClr val="000000"/>
                </a:solidFill>
                <a:latin typeface="Courier New"/>
                <a:ea typeface="Courier New"/>
                <a:cs typeface="Courier New"/>
                <a:sym typeface="Courier New"/>
              </a:rPr>
              <a:t>o</a:t>
            </a:r>
            <a:r>
              <a:rPr lang="en" sz="7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</a:t>
            </a:r>
            <a:r>
              <a:rPr lang="en"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Requires the State Department of Health, State Board of Animal Health, and State Department of Agriculture to consult with experts to develop recommendations about potential risks that may arise.[31]</a:t>
            </a:r>
            <a:endParaRPr sz="11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8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200"/>
          </a:p>
        </p:txBody>
      </p:sp>
      <p:sp>
        <p:nvSpPr>
          <p:cNvPr id="181" name="Google Shape;181;p16"/>
          <p:cNvSpPr txBox="1"/>
          <p:nvPr>
            <p:ph idx="12" type="sldNum"/>
          </p:nvPr>
        </p:nvSpPr>
        <p:spPr>
          <a:xfrm>
            <a:off x="8346250" y="4688650"/>
            <a:ext cx="569100" cy="4548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182" name="Google Shape;182;p16"/>
          <p:cNvGrpSpPr/>
          <p:nvPr/>
        </p:nvGrpSpPr>
        <p:grpSpPr>
          <a:xfrm>
            <a:off x="2592323" y="664643"/>
            <a:ext cx="460705" cy="491455"/>
            <a:chOff x="9535629" y="937343"/>
            <a:chExt cx="744273" cy="793950"/>
          </a:xfrm>
        </p:grpSpPr>
        <p:grpSp>
          <p:nvGrpSpPr>
            <p:cNvPr id="183" name="Google Shape;183;p16"/>
            <p:cNvGrpSpPr/>
            <p:nvPr/>
          </p:nvGrpSpPr>
          <p:grpSpPr>
            <a:xfrm>
              <a:off x="9535629" y="937343"/>
              <a:ext cx="744273" cy="793950"/>
              <a:chOff x="9535629" y="937343"/>
              <a:chExt cx="744273" cy="793950"/>
            </a:xfrm>
          </p:grpSpPr>
          <p:sp>
            <p:nvSpPr>
              <p:cNvPr id="184" name="Google Shape;184;p16"/>
              <p:cNvSpPr/>
              <p:nvPr/>
            </p:nvSpPr>
            <p:spPr>
              <a:xfrm>
                <a:off x="10097603" y="1043794"/>
                <a:ext cx="76068" cy="75403"/>
              </a:xfrm>
              <a:custGeom>
                <a:rect b="b" l="l" r="r" t="t"/>
                <a:pathLst>
                  <a:path extrusionOk="0" h="132" w="133">
                    <a:moveTo>
                      <a:pt x="12" y="132"/>
                    </a:moveTo>
                    <a:cubicBezTo>
                      <a:pt x="9" y="132"/>
                      <a:pt x="6" y="131"/>
                      <a:pt x="4" y="128"/>
                    </a:cubicBezTo>
                    <a:cubicBezTo>
                      <a:pt x="0" y="124"/>
                      <a:pt x="0" y="118"/>
                      <a:pt x="4" y="114"/>
                    </a:cubicBezTo>
                    <a:cubicBezTo>
                      <a:pt x="113" y="4"/>
                      <a:pt x="113" y="4"/>
                      <a:pt x="113" y="4"/>
                    </a:cubicBezTo>
                    <a:cubicBezTo>
                      <a:pt x="118" y="0"/>
                      <a:pt x="124" y="0"/>
                      <a:pt x="128" y="4"/>
                    </a:cubicBezTo>
                    <a:cubicBezTo>
                      <a:pt x="133" y="8"/>
                      <a:pt x="133" y="15"/>
                      <a:pt x="128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1"/>
                      <a:pt x="14" y="132"/>
                      <a:pt x="12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5" name="Google Shape;185;p16"/>
              <p:cNvSpPr/>
              <p:nvPr/>
            </p:nvSpPr>
            <p:spPr>
              <a:xfrm>
                <a:off x="10179881" y="1303491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7"/>
                      <a:pt x="0" y="11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1"/>
                    </a:cubicBezTo>
                    <a:cubicBezTo>
                      <a:pt x="175" y="17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6" name="Google Shape;186;p16"/>
              <p:cNvSpPr/>
              <p:nvPr/>
            </p:nvSpPr>
            <p:spPr>
              <a:xfrm>
                <a:off x="10097603" y="1499539"/>
                <a:ext cx="76068" cy="75625"/>
              </a:xfrm>
              <a:custGeom>
                <a:rect b="b" l="l" r="r" t="t"/>
                <a:pathLst>
                  <a:path extrusionOk="0" h="132" w="133">
                    <a:moveTo>
                      <a:pt x="121" y="132"/>
                    </a:moveTo>
                    <a:cubicBezTo>
                      <a:pt x="119" y="132"/>
                      <a:pt x="116" y="131"/>
                      <a:pt x="114" y="12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0" y="15"/>
                      <a:pt x="0" y="8"/>
                      <a:pt x="5" y="4"/>
                    </a:cubicBezTo>
                    <a:cubicBezTo>
                      <a:pt x="9" y="0"/>
                      <a:pt x="15" y="0"/>
                      <a:pt x="20" y="4"/>
                    </a:cubicBezTo>
                    <a:cubicBezTo>
                      <a:pt x="129" y="114"/>
                      <a:pt x="129" y="114"/>
                      <a:pt x="129" y="114"/>
                    </a:cubicBezTo>
                    <a:cubicBezTo>
                      <a:pt x="133" y="118"/>
                      <a:pt x="133" y="124"/>
                      <a:pt x="129" y="129"/>
                    </a:cubicBezTo>
                    <a:cubicBezTo>
                      <a:pt x="127" y="131"/>
                      <a:pt x="124" y="132"/>
                      <a:pt x="121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7" name="Google Shape;187;p16"/>
              <p:cNvSpPr/>
              <p:nvPr/>
            </p:nvSpPr>
            <p:spPr>
              <a:xfrm>
                <a:off x="9642080" y="1500204"/>
                <a:ext cx="76068" cy="74960"/>
              </a:xfrm>
              <a:custGeom>
                <a:rect b="b" l="l" r="r" t="t"/>
                <a:pathLst>
                  <a:path extrusionOk="0" h="131" w="133">
                    <a:moveTo>
                      <a:pt x="12" y="131"/>
                    </a:moveTo>
                    <a:cubicBezTo>
                      <a:pt x="9" y="131"/>
                      <a:pt x="7" y="130"/>
                      <a:pt x="5" y="128"/>
                    </a:cubicBezTo>
                    <a:cubicBezTo>
                      <a:pt x="0" y="124"/>
                      <a:pt x="0" y="117"/>
                      <a:pt x="5" y="113"/>
                    </a:cubicBezTo>
                    <a:cubicBezTo>
                      <a:pt x="114" y="4"/>
                      <a:pt x="114" y="4"/>
                      <a:pt x="114" y="4"/>
                    </a:cubicBezTo>
                    <a:cubicBezTo>
                      <a:pt x="118" y="0"/>
                      <a:pt x="125" y="0"/>
                      <a:pt x="129" y="4"/>
                    </a:cubicBezTo>
                    <a:cubicBezTo>
                      <a:pt x="133" y="8"/>
                      <a:pt x="133" y="14"/>
                      <a:pt x="129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0"/>
                      <a:pt x="15" y="131"/>
                      <a:pt x="12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8" name="Google Shape;188;p16"/>
              <p:cNvSpPr/>
              <p:nvPr/>
            </p:nvSpPr>
            <p:spPr>
              <a:xfrm>
                <a:off x="9535629" y="1303934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6"/>
                      <a:pt x="0" y="10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0"/>
                    </a:cubicBezTo>
                    <a:cubicBezTo>
                      <a:pt x="175" y="16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9" name="Google Shape;189;p16"/>
              <p:cNvSpPr/>
              <p:nvPr/>
            </p:nvSpPr>
            <p:spPr>
              <a:xfrm>
                <a:off x="9642080" y="1044237"/>
                <a:ext cx="75403" cy="74960"/>
              </a:xfrm>
              <a:custGeom>
                <a:rect b="b" l="l" r="r" t="t"/>
                <a:pathLst>
                  <a:path extrusionOk="0" h="131" w="132">
                    <a:moveTo>
                      <a:pt x="121" y="131"/>
                    </a:moveTo>
                    <a:cubicBezTo>
                      <a:pt x="118" y="131"/>
                      <a:pt x="115" y="130"/>
                      <a:pt x="113" y="128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0" y="14"/>
                      <a:pt x="0" y="8"/>
                      <a:pt x="4" y="4"/>
                    </a:cubicBezTo>
                    <a:cubicBezTo>
                      <a:pt x="8" y="0"/>
                      <a:pt x="15" y="0"/>
                      <a:pt x="19" y="4"/>
                    </a:cubicBezTo>
                    <a:cubicBezTo>
                      <a:pt x="128" y="113"/>
                      <a:pt x="128" y="113"/>
                      <a:pt x="128" y="113"/>
                    </a:cubicBezTo>
                    <a:cubicBezTo>
                      <a:pt x="132" y="117"/>
                      <a:pt x="132" y="124"/>
                      <a:pt x="128" y="128"/>
                    </a:cubicBezTo>
                    <a:cubicBezTo>
                      <a:pt x="126" y="130"/>
                      <a:pt x="124" y="131"/>
                      <a:pt x="121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0" name="Google Shape;190;p16"/>
              <p:cNvSpPr/>
              <p:nvPr/>
            </p:nvSpPr>
            <p:spPr>
              <a:xfrm>
                <a:off x="9901555" y="937343"/>
                <a:ext cx="11976" cy="100020"/>
              </a:xfrm>
              <a:custGeom>
                <a:rect b="b" l="l" r="r" t="t"/>
                <a:pathLst>
                  <a:path extrusionOk="0" h="175" w="21">
                    <a:moveTo>
                      <a:pt x="11" y="175"/>
                    </a:moveTo>
                    <a:cubicBezTo>
                      <a:pt x="5" y="175"/>
                      <a:pt x="0" y="171"/>
                      <a:pt x="0" y="165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4"/>
                      <a:pt x="5" y="0"/>
                      <a:pt x="11" y="0"/>
                    </a:cubicBezTo>
                    <a:cubicBezTo>
                      <a:pt x="17" y="0"/>
                      <a:pt x="21" y="4"/>
                      <a:pt x="21" y="10"/>
                    </a:cubicBezTo>
                    <a:cubicBezTo>
                      <a:pt x="21" y="165"/>
                      <a:pt x="21" y="165"/>
                      <a:pt x="21" y="165"/>
                    </a:cubicBezTo>
                    <a:cubicBezTo>
                      <a:pt x="21" y="171"/>
                      <a:pt x="17" y="175"/>
                      <a:pt x="11" y="17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1" name="Google Shape;191;p16"/>
              <p:cNvSpPr/>
              <p:nvPr/>
            </p:nvSpPr>
            <p:spPr>
              <a:xfrm>
                <a:off x="9817503" y="1629498"/>
                <a:ext cx="180080" cy="25726"/>
              </a:xfrm>
              <a:custGeom>
                <a:rect b="b" l="l" r="r" t="t"/>
                <a:pathLst>
                  <a:path extrusionOk="0" h="45" w="315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293" y="45"/>
                      <a:pt x="293" y="45"/>
                      <a:pt x="293" y="45"/>
                    </a:cubicBezTo>
                    <a:cubicBezTo>
                      <a:pt x="305" y="45"/>
                      <a:pt x="315" y="35"/>
                      <a:pt x="315" y="23"/>
                    </a:cubicBezTo>
                    <a:cubicBezTo>
                      <a:pt x="315" y="23"/>
                      <a:pt x="315" y="23"/>
                      <a:pt x="315" y="23"/>
                    </a:cubicBezTo>
                    <a:cubicBezTo>
                      <a:pt x="315" y="11"/>
                      <a:pt x="305" y="0"/>
                      <a:pt x="293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1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2" name="Google Shape;192;p16"/>
              <p:cNvSpPr/>
              <p:nvPr/>
            </p:nvSpPr>
            <p:spPr>
              <a:xfrm>
                <a:off x="9822160" y="1667865"/>
                <a:ext cx="170766" cy="25726"/>
              </a:xfrm>
              <a:custGeom>
                <a:rect b="b" l="l" r="r" t="t"/>
                <a:pathLst>
                  <a:path extrusionOk="0" h="45" w="299">
                    <a:moveTo>
                      <a:pt x="0" y="22"/>
                    </a:moveTo>
                    <a:cubicBezTo>
                      <a:pt x="0" y="35"/>
                      <a:pt x="10" y="45"/>
                      <a:pt x="23" y="45"/>
                    </a:cubicBezTo>
                    <a:cubicBezTo>
                      <a:pt x="277" y="45"/>
                      <a:pt x="277" y="45"/>
                      <a:pt x="277" y="45"/>
                    </a:cubicBezTo>
                    <a:cubicBezTo>
                      <a:pt x="289" y="45"/>
                      <a:pt x="299" y="35"/>
                      <a:pt x="299" y="22"/>
                    </a:cubicBezTo>
                    <a:cubicBezTo>
                      <a:pt x="299" y="22"/>
                      <a:pt x="299" y="22"/>
                      <a:pt x="299" y="22"/>
                    </a:cubicBezTo>
                    <a:cubicBezTo>
                      <a:pt x="299" y="10"/>
                      <a:pt x="289" y="0"/>
                      <a:pt x="277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10" y="0"/>
                      <a:pt x="0" y="10"/>
                      <a:pt x="0" y="2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3" name="Google Shape;193;p16"/>
              <p:cNvSpPr/>
              <p:nvPr/>
            </p:nvSpPr>
            <p:spPr>
              <a:xfrm>
                <a:off x="9846555" y="1705567"/>
                <a:ext cx="122419" cy="25726"/>
              </a:xfrm>
              <a:custGeom>
                <a:rect b="b" l="l" r="r" t="t"/>
                <a:pathLst>
                  <a:path extrusionOk="0" h="45" w="214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192" y="45"/>
                      <a:pt x="192" y="45"/>
                      <a:pt x="192" y="45"/>
                    </a:cubicBezTo>
                    <a:cubicBezTo>
                      <a:pt x="204" y="45"/>
                      <a:pt x="214" y="35"/>
                      <a:pt x="214" y="23"/>
                    </a:cubicBezTo>
                    <a:cubicBezTo>
                      <a:pt x="214" y="23"/>
                      <a:pt x="214" y="23"/>
                      <a:pt x="214" y="23"/>
                    </a:cubicBezTo>
                    <a:cubicBezTo>
                      <a:pt x="214" y="10"/>
                      <a:pt x="204" y="0"/>
                      <a:pt x="192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0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94" name="Google Shape;194;p16"/>
            <p:cNvSpPr/>
            <p:nvPr/>
          </p:nvSpPr>
          <p:spPr>
            <a:xfrm>
              <a:off x="9681556" y="1220548"/>
              <a:ext cx="217117" cy="205362"/>
            </a:xfrm>
            <a:custGeom>
              <a:rect b="b" l="l" r="r" t="t"/>
              <a:pathLst>
                <a:path extrusionOk="0" h="359" w="380">
                  <a:moveTo>
                    <a:pt x="63" y="268"/>
                  </a:moveTo>
                  <a:cubicBezTo>
                    <a:pt x="78" y="297"/>
                    <a:pt x="94" y="324"/>
                    <a:pt x="108" y="350"/>
                  </a:cubicBezTo>
                  <a:cubicBezTo>
                    <a:pt x="113" y="359"/>
                    <a:pt x="113" y="359"/>
                    <a:pt x="113" y="359"/>
                  </a:cubicBezTo>
                  <a:cubicBezTo>
                    <a:pt x="380" y="206"/>
                    <a:pt x="380" y="206"/>
                    <a:pt x="380" y="206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22" y="2"/>
                    <a:pt x="22" y="4"/>
                    <a:pt x="21" y="6"/>
                  </a:cubicBezTo>
                  <a:cubicBezTo>
                    <a:pt x="21" y="6"/>
                    <a:pt x="21" y="6"/>
                    <a:pt x="21" y="6"/>
                  </a:cubicBezTo>
                  <a:cubicBezTo>
                    <a:pt x="0" y="88"/>
                    <a:pt x="14" y="174"/>
                    <a:pt x="63" y="268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5" name="Google Shape;195;p16"/>
            <p:cNvSpPr/>
            <p:nvPr/>
          </p:nvSpPr>
          <p:spPr>
            <a:xfrm>
              <a:off x="9696858" y="1080830"/>
              <a:ext cx="205806" cy="250604"/>
            </a:xfrm>
            <a:custGeom>
              <a:rect b="b" l="l" r="r" t="t"/>
              <a:pathLst>
                <a:path extrusionOk="0" h="438" w="360">
                  <a:moveTo>
                    <a:pt x="0" y="230"/>
                  </a:moveTo>
                  <a:cubicBezTo>
                    <a:pt x="360" y="438"/>
                    <a:pt x="360" y="438"/>
                    <a:pt x="360" y="438"/>
                  </a:cubicBezTo>
                  <a:cubicBezTo>
                    <a:pt x="360" y="0"/>
                    <a:pt x="360" y="0"/>
                    <a:pt x="360" y="0"/>
                  </a:cubicBezTo>
                  <a:cubicBezTo>
                    <a:pt x="174" y="3"/>
                    <a:pt x="40" y="117"/>
                    <a:pt x="0" y="23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6" name="Google Shape;196;p16"/>
            <p:cNvSpPr/>
            <p:nvPr/>
          </p:nvSpPr>
          <p:spPr>
            <a:xfrm>
              <a:off x="9910204" y="1080830"/>
              <a:ext cx="208024" cy="250604"/>
            </a:xfrm>
            <a:custGeom>
              <a:rect b="b" l="l" r="r" t="t"/>
              <a:pathLst>
                <a:path extrusionOk="0" h="438" w="364">
                  <a:moveTo>
                    <a:pt x="0" y="0"/>
                  </a:moveTo>
                  <a:cubicBezTo>
                    <a:pt x="0" y="438"/>
                    <a:pt x="0" y="438"/>
                    <a:pt x="0" y="438"/>
                  </a:cubicBezTo>
                  <a:cubicBezTo>
                    <a:pt x="364" y="228"/>
                    <a:pt x="364" y="228"/>
                    <a:pt x="364" y="228"/>
                  </a:cubicBezTo>
                  <a:cubicBezTo>
                    <a:pt x="323" y="115"/>
                    <a:pt x="186" y="1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7" name="Google Shape;197;p16"/>
            <p:cNvSpPr/>
            <p:nvPr/>
          </p:nvSpPr>
          <p:spPr>
            <a:xfrm>
              <a:off x="9914196" y="1218773"/>
              <a:ext cx="219334" cy="208689"/>
            </a:xfrm>
            <a:custGeom>
              <a:rect b="b" l="l" r="r" t="t"/>
              <a:pathLst>
                <a:path extrusionOk="0" h="365" w="384">
                  <a:moveTo>
                    <a:pt x="322" y="271"/>
                  </a:moveTo>
                  <a:cubicBezTo>
                    <a:pt x="371" y="177"/>
                    <a:pt x="384" y="91"/>
                    <a:pt x="364" y="9"/>
                  </a:cubicBezTo>
                  <a:cubicBezTo>
                    <a:pt x="364" y="9"/>
                    <a:pt x="364" y="9"/>
                    <a:pt x="364" y="9"/>
                  </a:cubicBezTo>
                  <a:cubicBezTo>
                    <a:pt x="363" y="6"/>
                    <a:pt x="362" y="3"/>
                    <a:pt x="361" y="0"/>
                  </a:cubicBezTo>
                  <a:cubicBezTo>
                    <a:pt x="0" y="209"/>
                    <a:pt x="0" y="209"/>
                    <a:pt x="0" y="209"/>
                  </a:cubicBezTo>
                  <a:cubicBezTo>
                    <a:pt x="270" y="365"/>
                    <a:pt x="270" y="365"/>
                    <a:pt x="270" y="365"/>
                  </a:cubicBezTo>
                  <a:cubicBezTo>
                    <a:pt x="277" y="353"/>
                    <a:pt x="277" y="353"/>
                    <a:pt x="277" y="353"/>
                  </a:cubicBezTo>
                  <a:cubicBezTo>
                    <a:pt x="291" y="327"/>
                    <a:pt x="307" y="300"/>
                    <a:pt x="322" y="27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8" name="Google Shape;198;p16"/>
            <p:cNvSpPr/>
            <p:nvPr/>
          </p:nvSpPr>
          <p:spPr>
            <a:xfrm>
              <a:off x="9750084" y="1345184"/>
              <a:ext cx="152580" cy="267681"/>
            </a:xfrm>
            <a:custGeom>
              <a:rect b="b" l="l" r="r" t="t"/>
              <a:pathLst>
                <a:path extrusionOk="0" h="468" w="267">
                  <a:moveTo>
                    <a:pt x="267" y="468"/>
                  </a:moveTo>
                  <a:cubicBezTo>
                    <a:pt x="267" y="0"/>
                    <a:pt x="267" y="0"/>
                    <a:pt x="267" y="0"/>
                  </a:cubicBezTo>
                  <a:cubicBezTo>
                    <a:pt x="0" y="153"/>
                    <a:pt x="0" y="153"/>
                    <a:pt x="0" y="153"/>
                  </a:cubicBezTo>
                  <a:cubicBezTo>
                    <a:pt x="21" y="190"/>
                    <a:pt x="42" y="229"/>
                    <a:pt x="61" y="272"/>
                  </a:cubicBezTo>
                  <a:cubicBezTo>
                    <a:pt x="75" y="304"/>
                    <a:pt x="83" y="346"/>
                    <a:pt x="90" y="383"/>
                  </a:cubicBezTo>
                  <a:cubicBezTo>
                    <a:pt x="92" y="398"/>
                    <a:pt x="95" y="411"/>
                    <a:pt x="98" y="424"/>
                  </a:cubicBezTo>
                  <a:cubicBezTo>
                    <a:pt x="105" y="457"/>
                    <a:pt x="116" y="466"/>
                    <a:pt x="151" y="467"/>
                  </a:cubicBezTo>
                  <a:cubicBezTo>
                    <a:pt x="157" y="468"/>
                    <a:pt x="157" y="468"/>
                    <a:pt x="157" y="468"/>
                  </a:cubicBezTo>
                  <a:cubicBezTo>
                    <a:pt x="185" y="468"/>
                    <a:pt x="185" y="468"/>
                    <a:pt x="185" y="468"/>
                  </a:cubicBezTo>
                  <a:cubicBezTo>
                    <a:pt x="237" y="468"/>
                    <a:pt x="237" y="468"/>
                    <a:pt x="237" y="468"/>
                  </a:cubicBezTo>
                  <a:cubicBezTo>
                    <a:pt x="247" y="468"/>
                    <a:pt x="257" y="468"/>
                    <a:pt x="267" y="46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9" name="Google Shape;199;p16"/>
            <p:cNvSpPr/>
            <p:nvPr/>
          </p:nvSpPr>
          <p:spPr>
            <a:xfrm>
              <a:off x="9910204" y="1345184"/>
              <a:ext cx="154798" cy="267681"/>
            </a:xfrm>
            <a:custGeom>
              <a:rect b="b" l="l" r="r" t="t"/>
              <a:pathLst>
                <a:path extrusionOk="0" h="468" w="271">
                  <a:moveTo>
                    <a:pt x="174" y="424"/>
                  </a:moveTo>
                  <a:cubicBezTo>
                    <a:pt x="177" y="411"/>
                    <a:pt x="180" y="398"/>
                    <a:pt x="182" y="383"/>
                  </a:cubicBezTo>
                  <a:cubicBezTo>
                    <a:pt x="189" y="346"/>
                    <a:pt x="197" y="304"/>
                    <a:pt x="211" y="272"/>
                  </a:cubicBezTo>
                  <a:cubicBezTo>
                    <a:pt x="230" y="229"/>
                    <a:pt x="251" y="191"/>
                    <a:pt x="271" y="156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467"/>
                    <a:pt x="0" y="467"/>
                    <a:pt x="0" y="467"/>
                  </a:cubicBezTo>
                  <a:cubicBezTo>
                    <a:pt x="5" y="467"/>
                    <a:pt x="5" y="467"/>
                    <a:pt x="5" y="467"/>
                  </a:cubicBezTo>
                  <a:cubicBezTo>
                    <a:pt x="5" y="468"/>
                    <a:pt x="5" y="468"/>
                    <a:pt x="5" y="468"/>
                  </a:cubicBezTo>
                  <a:cubicBezTo>
                    <a:pt x="5" y="468"/>
                    <a:pt x="5" y="468"/>
                    <a:pt x="5" y="468"/>
                  </a:cubicBezTo>
                  <a:cubicBezTo>
                    <a:pt x="15" y="468"/>
                    <a:pt x="25" y="468"/>
                    <a:pt x="36" y="468"/>
                  </a:cubicBezTo>
                  <a:cubicBezTo>
                    <a:pt x="42" y="467"/>
                    <a:pt x="42" y="467"/>
                    <a:pt x="42" y="467"/>
                  </a:cubicBezTo>
                  <a:cubicBezTo>
                    <a:pt x="94" y="468"/>
                    <a:pt x="94" y="468"/>
                    <a:pt x="94" y="468"/>
                  </a:cubicBezTo>
                  <a:cubicBezTo>
                    <a:pt x="101" y="468"/>
                    <a:pt x="108" y="468"/>
                    <a:pt x="115" y="467"/>
                  </a:cubicBezTo>
                  <a:cubicBezTo>
                    <a:pt x="157" y="467"/>
                    <a:pt x="167" y="456"/>
                    <a:pt x="174" y="42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17"/>
          <p:cNvSpPr txBox="1"/>
          <p:nvPr>
            <p:ph type="title"/>
          </p:nvPr>
        </p:nvSpPr>
        <p:spPr>
          <a:xfrm>
            <a:off x="550500" y="759800"/>
            <a:ext cx="61077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Local Economic Development</a:t>
            </a:r>
            <a:endParaRPr/>
          </a:p>
        </p:txBody>
      </p:sp>
      <p:sp>
        <p:nvSpPr>
          <p:cNvPr id="205" name="Google Shape;205;p17"/>
          <p:cNvSpPr txBox="1"/>
          <p:nvPr>
            <p:ph idx="2" type="body"/>
          </p:nvPr>
        </p:nvSpPr>
        <p:spPr>
          <a:xfrm>
            <a:off x="3804474" y="1353950"/>
            <a:ext cx="2853600" cy="2288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/>
              <a:t>HB 1138 - Driver Cards</a:t>
            </a:r>
            <a:endParaRPr sz="1200"/>
          </a:p>
          <a:p>
            <a:pPr indent="0" lvl="0" marL="0" rtl="0" algn="just">
              <a:spcBef>
                <a:spcPts val="1200"/>
              </a:spcBef>
              <a:spcAft>
                <a:spcPts val="0"/>
              </a:spcAft>
              <a:buNone/>
            </a:pPr>
            <a:r>
              <a:rPr b="1" lang="en" sz="1100">
                <a:solidFill>
                  <a:srgbClr val="000000"/>
                </a:solidFill>
                <a:latin typeface="Courier New"/>
                <a:ea typeface="Courier New"/>
                <a:cs typeface="Courier New"/>
                <a:sym typeface="Courier New"/>
              </a:rPr>
              <a:t>o</a:t>
            </a:r>
            <a:r>
              <a:rPr b="1" lang="en" sz="7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</a:t>
            </a:r>
            <a:r>
              <a:rPr lang="en"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The bill essentially would have allowed a person to obtain a driver’s license or permit if they passed their driving test regardless of the US lawful status.</a:t>
            </a:r>
            <a:endParaRPr sz="11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b="1" lang="en" sz="1100">
                <a:solidFill>
                  <a:srgbClr val="000000"/>
                </a:solidFill>
                <a:latin typeface="Courier New"/>
                <a:ea typeface="Courier New"/>
                <a:cs typeface="Courier New"/>
                <a:sym typeface="Courier New"/>
              </a:rPr>
              <a:t>o</a:t>
            </a:r>
            <a:r>
              <a:rPr b="1" lang="en" sz="7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</a:t>
            </a:r>
            <a:r>
              <a:rPr lang="en"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This bill would have saved Hoosiers an average of $25 on their premiums [each] year.</a:t>
            </a:r>
            <a:endParaRPr sz="11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8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1200"/>
          </a:p>
        </p:txBody>
      </p:sp>
      <p:sp>
        <p:nvSpPr>
          <p:cNvPr id="206" name="Google Shape;206;p17"/>
          <p:cNvSpPr txBox="1"/>
          <p:nvPr>
            <p:ph idx="1" type="body"/>
          </p:nvPr>
        </p:nvSpPr>
        <p:spPr>
          <a:xfrm>
            <a:off x="550500" y="1353950"/>
            <a:ext cx="2853600" cy="2288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200"/>
              <a:t>HB 1072 - Personal Delivery Devices </a:t>
            </a:r>
            <a:endParaRPr b="1" sz="1200"/>
          </a:p>
          <a:p>
            <a:pPr indent="0" lvl="0" marL="0" rtl="0" algn="just">
              <a:spcBef>
                <a:spcPts val="800"/>
              </a:spcBef>
              <a:spcAft>
                <a:spcPts val="0"/>
              </a:spcAft>
              <a:buNone/>
            </a:pPr>
            <a:r>
              <a:rPr b="1" lang="en" sz="1100">
                <a:solidFill>
                  <a:srgbClr val="000000"/>
                </a:solidFill>
                <a:latin typeface="Courier New"/>
                <a:ea typeface="Courier New"/>
                <a:cs typeface="Courier New"/>
                <a:sym typeface="Courier New"/>
              </a:rPr>
              <a:t>O </a:t>
            </a:r>
            <a:r>
              <a:rPr lang="en"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The bill sets out rules and regulations for the use of personal delivery devices.</a:t>
            </a:r>
            <a:endParaRPr sz="11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just">
              <a:spcBef>
                <a:spcPts val="1200"/>
              </a:spcBef>
              <a:spcAft>
                <a:spcPts val="1200"/>
              </a:spcAft>
              <a:buNone/>
            </a:pPr>
            <a:r>
              <a:rPr b="1" lang="en" sz="1100">
                <a:solidFill>
                  <a:srgbClr val="000000"/>
                </a:solidFill>
                <a:latin typeface="Courier New"/>
                <a:ea typeface="Courier New"/>
                <a:cs typeface="Courier New"/>
                <a:sym typeface="Courier New"/>
              </a:rPr>
              <a:t>O </a:t>
            </a:r>
            <a:r>
              <a:rPr lang="en"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Allows for local governments to restrict the use of personal delivery devices.</a:t>
            </a:r>
            <a:endParaRPr sz="11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7" name="Google Shape;207;p17"/>
          <p:cNvSpPr txBox="1"/>
          <p:nvPr>
            <p:ph idx="12" type="sldNum"/>
          </p:nvPr>
        </p:nvSpPr>
        <p:spPr>
          <a:xfrm>
            <a:off x="8346250" y="4688650"/>
            <a:ext cx="569100" cy="4548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08" name="Google Shape;208;p17"/>
          <p:cNvSpPr txBox="1"/>
          <p:nvPr/>
        </p:nvSpPr>
        <p:spPr>
          <a:xfrm>
            <a:off x="376525" y="3013675"/>
            <a:ext cx="2850600" cy="146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dk1"/>
                </a:solidFill>
                <a:latin typeface="News Cycle"/>
                <a:ea typeface="News Cycle"/>
                <a:cs typeface="News Cycle"/>
                <a:sym typeface="News Cycle"/>
              </a:rPr>
              <a:t>HB 1520 - Electric utility reliability adequacy metrics</a:t>
            </a:r>
            <a:endParaRPr b="1" sz="1200">
              <a:solidFill>
                <a:schemeClr val="dk1"/>
              </a:solidFill>
              <a:latin typeface="News Cycle"/>
              <a:ea typeface="News Cycle"/>
              <a:cs typeface="News Cycle"/>
              <a:sym typeface="News Cycle"/>
            </a:endParaRPr>
          </a:p>
          <a:p>
            <a:pPr indent="0" lvl="0" marL="0" rtl="0" algn="l">
              <a:lnSpc>
                <a:spcPct val="115000"/>
              </a:lnSpc>
              <a:spcBef>
                <a:spcPts val="800"/>
              </a:spcBef>
              <a:spcAft>
                <a:spcPts val="800"/>
              </a:spcAft>
              <a:buNone/>
            </a:pPr>
            <a:r>
              <a:rPr b="1" lang="en" sz="1100">
                <a:latin typeface="Courier New"/>
                <a:ea typeface="Courier New"/>
                <a:cs typeface="Courier New"/>
                <a:sym typeface="Courier New"/>
              </a:rPr>
              <a:t>O  </a:t>
            </a:r>
            <a:r>
              <a:rPr lang="en" sz="1100"/>
              <a:t>This bill encourages greater energy self-sufficiency in Indiana by requiring utilities to produce the majority of their energy in Indiana. </a:t>
            </a:r>
            <a:endParaRPr sz="1200">
              <a:solidFill>
                <a:schemeClr val="dk1"/>
              </a:solidFill>
              <a:latin typeface="News Cycle"/>
              <a:ea typeface="News Cycle"/>
              <a:cs typeface="News Cycle"/>
              <a:sym typeface="News Cycle"/>
            </a:endParaRPr>
          </a:p>
        </p:txBody>
      </p:sp>
      <p:grpSp>
        <p:nvGrpSpPr>
          <p:cNvPr id="209" name="Google Shape;209;p17"/>
          <p:cNvGrpSpPr/>
          <p:nvPr/>
        </p:nvGrpSpPr>
        <p:grpSpPr>
          <a:xfrm>
            <a:off x="5291520" y="710561"/>
            <a:ext cx="445803" cy="445535"/>
            <a:chOff x="9512077" y="2682320"/>
            <a:chExt cx="720199" cy="719767"/>
          </a:xfrm>
        </p:grpSpPr>
        <p:sp>
          <p:nvSpPr>
            <p:cNvPr id="210" name="Google Shape;210;p17"/>
            <p:cNvSpPr/>
            <p:nvPr/>
          </p:nvSpPr>
          <p:spPr>
            <a:xfrm>
              <a:off x="9690365" y="2963533"/>
              <a:ext cx="541911" cy="438554"/>
            </a:xfrm>
            <a:custGeom>
              <a:rect b="b" l="l" r="r" t="t"/>
              <a:pathLst>
                <a:path extrusionOk="0" h="697" w="861">
                  <a:moveTo>
                    <a:pt x="849" y="6"/>
                  </a:moveTo>
                  <a:cubicBezTo>
                    <a:pt x="847" y="0"/>
                    <a:pt x="839" y="0"/>
                    <a:pt x="837" y="5"/>
                  </a:cubicBezTo>
                  <a:cubicBezTo>
                    <a:pt x="830" y="26"/>
                    <a:pt x="820" y="51"/>
                    <a:pt x="806" y="78"/>
                  </a:cubicBezTo>
                  <a:cubicBezTo>
                    <a:pt x="770" y="150"/>
                    <a:pt x="700" y="250"/>
                    <a:pt x="575" y="321"/>
                  </a:cubicBezTo>
                  <a:cubicBezTo>
                    <a:pt x="513" y="356"/>
                    <a:pt x="448" y="374"/>
                    <a:pt x="380" y="374"/>
                  </a:cubicBezTo>
                  <a:cubicBezTo>
                    <a:pt x="262" y="374"/>
                    <a:pt x="180" y="321"/>
                    <a:pt x="176" y="319"/>
                  </a:cubicBezTo>
                  <a:cubicBezTo>
                    <a:pt x="176" y="319"/>
                    <a:pt x="176" y="319"/>
                    <a:pt x="176" y="319"/>
                  </a:cubicBezTo>
                  <a:cubicBezTo>
                    <a:pt x="108" y="279"/>
                    <a:pt x="65" y="205"/>
                    <a:pt x="65" y="125"/>
                  </a:cubicBezTo>
                  <a:cubicBezTo>
                    <a:pt x="65" y="112"/>
                    <a:pt x="66" y="99"/>
                    <a:pt x="69" y="86"/>
                  </a:cubicBezTo>
                  <a:cubicBezTo>
                    <a:pt x="70" y="79"/>
                    <a:pt x="61" y="76"/>
                    <a:pt x="57" y="81"/>
                  </a:cubicBezTo>
                  <a:cubicBezTo>
                    <a:pt x="21" y="139"/>
                    <a:pt x="3" y="203"/>
                    <a:pt x="2" y="275"/>
                  </a:cubicBezTo>
                  <a:cubicBezTo>
                    <a:pt x="0" y="517"/>
                    <a:pt x="156" y="664"/>
                    <a:pt x="182" y="686"/>
                  </a:cubicBezTo>
                  <a:cubicBezTo>
                    <a:pt x="182" y="687"/>
                    <a:pt x="183" y="687"/>
                    <a:pt x="185" y="688"/>
                  </a:cubicBezTo>
                  <a:cubicBezTo>
                    <a:pt x="219" y="694"/>
                    <a:pt x="254" y="697"/>
                    <a:pt x="289" y="697"/>
                  </a:cubicBezTo>
                  <a:cubicBezTo>
                    <a:pt x="604" y="697"/>
                    <a:pt x="861" y="441"/>
                    <a:pt x="861" y="125"/>
                  </a:cubicBezTo>
                  <a:cubicBezTo>
                    <a:pt x="861" y="85"/>
                    <a:pt x="857" y="45"/>
                    <a:pt x="849" y="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1" name="Google Shape;211;p17"/>
            <p:cNvSpPr/>
            <p:nvPr/>
          </p:nvSpPr>
          <p:spPr>
            <a:xfrm>
              <a:off x="9512077" y="2791266"/>
              <a:ext cx="459066" cy="594405"/>
            </a:xfrm>
            <a:custGeom>
              <a:rect b="b" l="l" r="r" t="t"/>
              <a:pathLst>
                <a:path extrusionOk="0" h="945" w="729">
                  <a:moveTo>
                    <a:pt x="717" y="228"/>
                  </a:moveTo>
                  <a:cubicBezTo>
                    <a:pt x="722" y="233"/>
                    <a:pt x="729" y="227"/>
                    <a:pt x="726" y="221"/>
                  </a:cubicBezTo>
                  <a:cubicBezTo>
                    <a:pt x="694" y="161"/>
                    <a:pt x="647" y="112"/>
                    <a:pt x="586" y="76"/>
                  </a:cubicBezTo>
                  <a:cubicBezTo>
                    <a:pt x="500" y="26"/>
                    <a:pt x="406" y="0"/>
                    <a:pt x="307" y="0"/>
                  </a:cubicBezTo>
                  <a:cubicBezTo>
                    <a:pt x="221" y="0"/>
                    <a:pt x="157" y="20"/>
                    <a:pt x="140" y="26"/>
                  </a:cubicBezTo>
                  <a:cubicBezTo>
                    <a:pt x="139" y="26"/>
                    <a:pt x="138" y="27"/>
                    <a:pt x="137" y="27"/>
                  </a:cubicBezTo>
                  <a:cubicBezTo>
                    <a:pt x="49" y="131"/>
                    <a:pt x="0" y="263"/>
                    <a:pt x="0" y="399"/>
                  </a:cubicBezTo>
                  <a:cubicBezTo>
                    <a:pt x="0" y="649"/>
                    <a:pt x="163" y="868"/>
                    <a:pt x="396" y="943"/>
                  </a:cubicBezTo>
                  <a:cubicBezTo>
                    <a:pt x="401" y="945"/>
                    <a:pt x="406" y="938"/>
                    <a:pt x="402" y="934"/>
                  </a:cubicBezTo>
                  <a:cubicBezTo>
                    <a:pt x="387" y="917"/>
                    <a:pt x="371" y="896"/>
                    <a:pt x="354" y="870"/>
                  </a:cubicBezTo>
                  <a:cubicBezTo>
                    <a:pt x="310" y="803"/>
                    <a:pt x="258" y="693"/>
                    <a:pt x="259" y="549"/>
                  </a:cubicBezTo>
                  <a:cubicBezTo>
                    <a:pt x="260" y="423"/>
                    <a:pt x="315" y="337"/>
                    <a:pt x="360" y="286"/>
                  </a:cubicBezTo>
                  <a:cubicBezTo>
                    <a:pt x="410" y="231"/>
                    <a:pt x="459" y="206"/>
                    <a:pt x="461" y="205"/>
                  </a:cubicBezTo>
                  <a:cubicBezTo>
                    <a:pt x="461" y="205"/>
                    <a:pt x="461" y="205"/>
                    <a:pt x="461" y="205"/>
                  </a:cubicBezTo>
                  <a:cubicBezTo>
                    <a:pt x="495" y="185"/>
                    <a:pt x="533" y="175"/>
                    <a:pt x="572" y="175"/>
                  </a:cubicBezTo>
                  <a:cubicBezTo>
                    <a:pt x="627" y="175"/>
                    <a:pt x="678" y="195"/>
                    <a:pt x="717" y="22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2" name="Google Shape;212;p17"/>
            <p:cNvSpPr/>
            <p:nvPr/>
          </p:nvSpPr>
          <p:spPr>
            <a:xfrm>
              <a:off x="9628658" y="2682320"/>
              <a:ext cx="583546" cy="500170"/>
            </a:xfrm>
            <a:custGeom>
              <a:rect b="b" l="l" r="r" t="t"/>
              <a:pathLst>
                <a:path extrusionOk="0" h="795" w="927">
                  <a:moveTo>
                    <a:pt x="660" y="746"/>
                  </a:moveTo>
                  <a:cubicBezTo>
                    <a:pt x="871" y="626"/>
                    <a:pt x="920" y="418"/>
                    <a:pt x="927" y="385"/>
                  </a:cubicBezTo>
                  <a:cubicBezTo>
                    <a:pt x="927" y="384"/>
                    <a:pt x="927" y="383"/>
                    <a:pt x="926" y="381"/>
                  </a:cubicBezTo>
                  <a:cubicBezTo>
                    <a:pt x="846" y="153"/>
                    <a:pt x="630" y="0"/>
                    <a:pt x="387" y="0"/>
                  </a:cubicBezTo>
                  <a:cubicBezTo>
                    <a:pt x="245" y="0"/>
                    <a:pt x="109" y="53"/>
                    <a:pt x="4" y="147"/>
                  </a:cubicBezTo>
                  <a:cubicBezTo>
                    <a:pt x="0" y="151"/>
                    <a:pt x="4" y="159"/>
                    <a:pt x="10" y="158"/>
                  </a:cubicBezTo>
                  <a:cubicBezTo>
                    <a:pt x="39" y="152"/>
                    <a:pt x="78" y="147"/>
                    <a:pt x="122" y="147"/>
                  </a:cubicBezTo>
                  <a:cubicBezTo>
                    <a:pt x="226" y="147"/>
                    <a:pt x="324" y="174"/>
                    <a:pt x="414" y="227"/>
                  </a:cubicBezTo>
                  <a:cubicBezTo>
                    <a:pt x="522" y="290"/>
                    <a:pt x="570" y="381"/>
                    <a:pt x="591" y="446"/>
                  </a:cubicBezTo>
                  <a:cubicBezTo>
                    <a:pt x="613" y="514"/>
                    <a:pt x="611" y="567"/>
                    <a:pt x="611" y="573"/>
                  </a:cubicBezTo>
                  <a:cubicBezTo>
                    <a:pt x="611" y="669"/>
                    <a:pt x="549" y="752"/>
                    <a:pt x="463" y="783"/>
                  </a:cubicBezTo>
                  <a:cubicBezTo>
                    <a:pt x="457" y="785"/>
                    <a:pt x="458" y="795"/>
                    <a:pt x="465" y="795"/>
                  </a:cubicBezTo>
                  <a:cubicBezTo>
                    <a:pt x="469" y="795"/>
                    <a:pt x="474" y="795"/>
                    <a:pt x="478" y="795"/>
                  </a:cubicBezTo>
                  <a:cubicBezTo>
                    <a:pt x="541" y="795"/>
                    <a:pt x="602" y="778"/>
                    <a:pt x="660" y="74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18"/>
          <p:cNvSpPr txBox="1"/>
          <p:nvPr>
            <p:ph type="title"/>
          </p:nvPr>
        </p:nvSpPr>
        <p:spPr>
          <a:xfrm>
            <a:off x="550500" y="759800"/>
            <a:ext cx="61077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Etc.</a:t>
            </a:r>
            <a:endParaRPr/>
          </a:p>
        </p:txBody>
      </p:sp>
      <p:sp>
        <p:nvSpPr>
          <p:cNvPr id="218" name="Google Shape;218;p18"/>
          <p:cNvSpPr txBox="1"/>
          <p:nvPr>
            <p:ph idx="2" type="body"/>
          </p:nvPr>
        </p:nvSpPr>
        <p:spPr>
          <a:xfrm>
            <a:off x="3804474" y="1353950"/>
            <a:ext cx="2853600" cy="2288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/>
              <a:t>HB 1418 - Economic Development Issues </a:t>
            </a:r>
            <a:endParaRPr sz="1200"/>
          </a:p>
          <a:p>
            <a:pPr indent="0" lvl="0" marL="0" rtl="0" algn="just">
              <a:spcBef>
                <a:spcPts val="1200"/>
              </a:spcBef>
              <a:spcAft>
                <a:spcPts val="0"/>
              </a:spcAft>
              <a:buNone/>
            </a:pPr>
            <a:r>
              <a:rPr b="1" lang="en" sz="1100">
                <a:solidFill>
                  <a:srgbClr val="000000"/>
                </a:solidFill>
                <a:latin typeface="Courier New"/>
                <a:ea typeface="Courier New"/>
                <a:cs typeface="Courier New"/>
                <a:sym typeface="Courier New"/>
              </a:rPr>
              <a:t>o</a:t>
            </a:r>
            <a:r>
              <a:rPr b="1" lang="en" sz="7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</a:t>
            </a:r>
            <a:r>
              <a:rPr lang="en"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It establishes provisions that require greater transparency in the state and local government actions related to incentives received by the IEDC and the IDDC.</a:t>
            </a:r>
            <a:endParaRPr sz="1200"/>
          </a:p>
          <a:p>
            <a:pPr indent="0" lvl="0" marL="0" rtl="0" algn="l">
              <a:spcBef>
                <a:spcPts val="1200"/>
              </a:spcBef>
              <a:spcAft>
                <a:spcPts val="8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1200"/>
          </a:p>
        </p:txBody>
      </p:sp>
      <p:sp>
        <p:nvSpPr>
          <p:cNvPr id="219" name="Google Shape;219;p18"/>
          <p:cNvSpPr txBox="1"/>
          <p:nvPr>
            <p:ph idx="1" type="body"/>
          </p:nvPr>
        </p:nvSpPr>
        <p:spPr>
          <a:xfrm>
            <a:off x="550500" y="1353950"/>
            <a:ext cx="2853600" cy="2288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200"/>
              <a:t>HB 1001 - Meat &amp; Poultry Appropriation - Amendment #12</a:t>
            </a:r>
            <a:endParaRPr sz="1200"/>
          </a:p>
          <a:p>
            <a:pPr indent="0" lvl="0" marL="0" rtl="0" algn="just">
              <a:spcBef>
                <a:spcPts val="1200"/>
              </a:spcBef>
              <a:spcAft>
                <a:spcPts val="0"/>
              </a:spcAft>
              <a:buNone/>
            </a:pPr>
            <a:r>
              <a:rPr b="1" lang="en" sz="1000">
                <a:solidFill>
                  <a:srgbClr val="000000"/>
                </a:solidFill>
                <a:latin typeface="Courier New"/>
                <a:ea typeface="Courier New"/>
                <a:cs typeface="Courier New"/>
                <a:sym typeface="Courier New"/>
              </a:rPr>
              <a:t>o</a:t>
            </a:r>
            <a:r>
              <a:rPr lang="en" sz="7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</a:t>
            </a:r>
            <a:r>
              <a:rPr lang="en" sz="1100">
                <a:solidFill>
                  <a:srgbClr val="000000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Increases the meat and poultry line item within the state board of animal health budget by $362,800 per fiscal year.</a:t>
            </a:r>
            <a:endParaRPr sz="1100">
              <a:solidFill>
                <a:srgbClr val="000000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just">
              <a:spcBef>
                <a:spcPts val="1200"/>
              </a:spcBef>
              <a:spcAft>
                <a:spcPts val="0"/>
              </a:spcAft>
              <a:buNone/>
            </a:pPr>
            <a:r>
              <a:rPr b="1" lang="en" sz="1000">
                <a:solidFill>
                  <a:srgbClr val="000000"/>
                </a:solidFill>
                <a:latin typeface="Courier New"/>
                <a:ea typeface="Courier New"/>
                <a:cs typeface="Courier New"/>
                <a:sym typeface="Courier New"/>
              </a:rPr>
              <a:t>o</a:t>
            </a:r>
            <a:r>
              <a:rPr lang="en" sz="7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</a:t>
            </a:r>
            <a:r>
              <a:rPr lang="en" sz="1100">
                <a:solidFill>
                  <a:srgbClr val="000000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New appropriation will be 1,965,106 annually.</a:t>
            </a:r>
            <a:endParaRPr sz="1100">
              <a:solidFill>
                <a:srgbClr val="000000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just">
              <a:spcBef>
                <a:spcPts val="1200"/>
              </a:spcBef>
              <a:spcAft>
                <a:spcPts val="1200"/>
              </a:spcAft>
              <a:buNone/>
            </a:pPr>
            <a:r>
              <a:rPr b="1" lang="en" sz="1000">
                <a:solidFill>
                  <a:srgbClr val="000000"/>
                </a:solidFill>
                <a:latin typeface="Courier New"/>
                <a:ea typeface="Courier New"/>
                <a:cs typeface="Courier New"/>
                <a:sym typeface="Courier New"/>
              </a:rPr>
              <a:t>o</a:t>
            </a:r>
            <a:r>
              <a:rPr lang="en" sz="7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</a:t>
            </a:r>
            <a:r>
              <a:rPr lang="en" sz="1100">
                <a:solidFill>
                  <a:srgbClr val="000000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This will add 10 meat inspectors for the meat industry.</a:t>
            </a:r>
            <a:endParaRPr sz="1200"/>
          </a:p>
        </p:txBody>
      </p:sp>
      <p:sp>
        <p:nvSpPr>
          <p:cNvPr id="220" name="Google Shape;220;p18"/>
          <p:cNvSpPr txBox="1"/>
          <p:nvPr>
            <p:ph idx="12" type="sldNum"/>
          </p:nvPr>
        </p:nvSpPr>
        <p:spPr>
          <a:xfrm>
            <a:off x="8346250" y="4688650"/>
            <a:ext cx="569100" cy="4548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221" name="Google Shape;221;p18"/>
          <p:cNvGrpSpPr/>
          <p:nvPr/>
        </p:nvGrpSpPr>
        <p:grpSpPr>
          <a:xfrm>
            <a:off x="2289357" y="710471"/>
            <a:ext cx="443283" cy="445620"/>
            <a:chOff x="6564839" y="3184144"/>
            <a:chExt cx="716128" cy="719903"/>
          </a:xfrm>
        </p:grpSpPr>
        <p:sp>
          <p:nvSpPr>
            <p:cNvPr id="222" name="Google Shape;222;p18"/>
            <p:cNvSpPr/>
            <p:nvPr/>
          </p:nvSpPr>
          <p:spPr>
            <a:xfrm>
              <a:off x="6937903" y="3430106"/>
              <a:ext cx="343064" cy="228463"/>
            </a:xfrm>
            <a:custGeom>
              <a:rect b="b" l="l" r="r" t="t"/>
              <a:pathLst>
                <a:path extrusionOk="0" h="391" w="590">
                  <a:moveTo>
                    <a:pt x="507" y="0"/>
                  </a:moveTo>
                  <a:cubicBezTo>
                    <a:pt x="196" y="0"/>
                    <a:pt x="196" y="0"/>
                    <a:pt x="196" y="0"/>
                  </a:cubicBezTo>
                  <a:cubicBezTo>
                    <a:pt x="194" y="0"/>
                    <a:pt x="192" y="0"/>
                    <a:pt x="191" y="2"/>
                  </a:cubicBezTo>
                  <a:cubicBezTo>
                    <a:pt x="2" y="190"/>
                    <a:pt x="2" y="190"/>
                    <a:pt x="2" y="190"/>
                  </a:cubicBezTo>
                  <a:cubicBezTo>
                    <a:pt x="0" y="193"/>
                    <a:pt x="0" y="197"/>
                    <a:pt x="2" y="200"/>
                  </a:cubicBezTo>
                  <a:cubicBezTo>
                    <a:pt x="191" y="389"/>
                    <a:pt x="191" y="389"/>
                    <a:pt x="191" y="389"/>
                  </a:cubicBezTo>
                  <a:cubicBezTo>
                    <a:pt x="192" y="390"/>
                    <a:pt x="194" y="391"/>
                    <a:pt x="196" y="391"/>
                  </a:cubicBezTo>
                  <a:cubicBezTo>
                    <a:pt x="507" y="391"/>
                    <a:pt x="507" y="391"/>
                    <a:pt x="507" y="391"/>
                  </a:cubicBezTo>
                  <a:cubicBezTo>
                    <a:pt x="553" y="391"/>
                    <a:pt x="590" y="353"/>
                    <a:pt x="590" y="307"/>
                  </a:cubicBezTo>
                  <a:cubicBezTo>
                    <a:pt x="590" y="83"/>
                    <a:pt x="590" y="83"/>
                    <a:pt x="590" y="83"/>
                  </a:cubicBezTo>
                  <a:cubicBezTo>
                    <a:pt x="590" y="37"/>
                    <a:pt x="553" y="0"/>
                    <a:pt x="50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3" name="Google Shape;223;p18"/>
            <p:cNvSpPr/>
            <p:nvPr/>
          </p:nvSpPr>
          <p:spPr>
            <a:xfrm>
              <a:off x="6564839" y="3430106"/>
              <a:ext cx="343548" cy="228463"/>
            </a:xfrm>
            <a:custGeom>
              <a:rect b="b" l="l" r="r" t="t"/>
              <a:pathLst>
                <a:path extrusionOk="0" h="391" w="591">
                  <a:moveTo>
                    <a:pt x="84" y="0"/>
                  </a:moveTo>
                  <a:cubicBezTo>
                    <a:pt x="38" y="0"/>
                    <a:pt x="0" y="37"/>
                    <a:pt x="0" y="83"/>
                  </a:cubicBezTo>
                  <a:cubicBezTo>
                    <a:pt x="0" y="307"/>
                    <a:pt x="0" y="307"/>
                    <a:pt x="0" y="307"/>
                  </a:cubicBezTo>
                  <a:cubicBezTo>
                    <a:pt x="0" y="353"/>
                    <a:pt x="38" y="391"/>
                    <a:pt x="84" y="391"/>
                  </a:cubicBezTo>
                  <a:cubicBezTo>
                    <a:pt x="395" y="391"/>
                    <a:pt x="395" y="391"/>
                    <a:pt x="395" y="391"/>
                  </a:cubicBezTo>
                  <a:cubicBezTo>
                    <a:pt x="396" y="391"/>
                    <a:pt x="398" y="390"/>
                    <a:pt x="399" y="389"/>
                  </a:cubicBezTo>
                  <a:cubicBezTo>
                    <a:pt x="588" y="200"/>
                    <a:pt x="588" y="200"/>
                    <a:pt x="588" y="200"/>
                  </a:cubicBezTo>
                  <a:cubicBezTo>
                    <a:pt x="591" y="197"/>
                    <a:pt x="591" y="193"/>
                    <a:pt x="588" y="190"/>
                  </a:cubicBezTo>
                  <a:cubicBezTo>
                    <a:pt x="399" y="2"/>
                    <a:pt x="399" y="2"/>
                    <a:pt x="399" y="2"/>
                  </a:cubicBezTo>
                  <a:cubicBezTo>
                    <a:pt x="398" y="0"/>
                    <a:pt x="396" y="0"/>
                    <a:pt x="395" y="0"/>
                  </a:cubicBezTo>
                  <a:lnTo>
                    <a:pt x="8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4" name="Google Shape;224;p18"/>
            <p:cNvSpPr/>
            <p:nvPr/>
          </p:nvSpPr>
          <p:spPr>
            <a:xfrm>
              <a:off x="6809436" y="3184144"/>
              <a:ext cx="227419" cy="345369"/>
            </a:xfrm>
            <a:custGeom>
              <a:rect b="b" l="l" r="r" t="t"/>
              <a:pathLst>
                <a:path extrusionOk="0" h="591" w="391">
                  <a:moveTo>
                    <a:pt x="307" y="0"/>
                  </a:moveTo>
                  <a:cubicBezTo>
                    <a:pt x="84" y="0"/>
                    <a:pt x="84" y="0"/>
                    <a:pt x="84" y="0"/>
                  </a:cubicBezTo>
                  <a:cubicBezTo>
                    <a:pt x="37" y="0"/>
                    <a:pt x="0" y="38"/>
                    <a:pt x="0" y="84"/>
                  </a:cubicBezTo>
                  <a:cubicBezTo>
                    <a:pt x="0" y="395"/>
                    <a:pt x="0" y="395"/>
                    <a:pt x="0" y="395"/>
                  </a:cubicBezTo>
                  <a:cubicBezTo>
                    <a:pt x="0" y="396"/>
                    <a:pt x="1" y="398"/>
                    <a:pt x="2" y="399"/>
                  </a:cubicBezTo>
                  <a:cubicBezTo>
                    <a:pt x="191" y="588"/>
                    <a:pt x="191" y="588"/>
                    <a:pt x="191" y="588"/>
                  </a:cubicBezTo>
                  <a:cubicBezTo>
                    <a:pt x="193" y="591"/>
                    <a:pt x="198" y="591"/>
                    <a:pt x="200" y="588"/>
                  </a:cubicBezTo>
                  <a:cubicBezTo>
                    <a:pt x="389" y="399"/>
                    <a:pt x="389" y="399"/>
                    <a:pt x="389" y="399"/>
                  </a:cubicBezTo>
                  <a:cubicBezTo>
                    <a:pt x="390" y="398"/>
                    <a:pt x="391" y="396"/>
                    <a:pt x="391" y="395"/>
                  </a:cubicBezTo>
                  <a:cubicBezTo>
                    <a:pt x="391" y="84"/>
                    <a:pt x="391" y="84"/>
                    <a:pt x="391" y="84"/>
                  </a:cubicBezTo>
                  <a:cubicBezTo>
                    <a:pt x="391" y="38"/>
                    <a:pt x="354" y="0"/>
                    <a:pt x="30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5" name="Google Shape;225;p18"/>
            <p:cNvSpPr/>
            <p:nvPr/>
          </p:nvSpPr>
          <p:spPr>
            <a:xfrm>
              <a:off x="6809436" y="3558678"/>
              <a:ext cx="227419" cy="345369"/>
            </a:xfrm>
            <a:custGeom>
              <a:rect b="b" l="l" r="r" t="t"/>
              <a:pathLst>
                <a:path extrusionOk="0" h="591" w="391">
                  <a:moveTo>
                    <a:pt x="84" y="591"/>
                  </a:moveTo>
                  <a:cubicBezTo>
                    <a:pt x="307" y="591"/>
                    <a:pt x="307" y="591"/>
                    <a:pt x="307" y="591"/>
                  </a:cubicBezTo>
                  <a:cubicBezTo>
                    <a:pt x="354" y="591"/>
                    <a:pt x="391" y="553"/>
                    <a:pt x="391" y="507"/>
                  </a:cubicBezTo>
                  <a:cubicBezTo>
                    <a:pt x="391" y="197"/>
                    <a:pt x="391" y="197"/>
                    <a:pt x="391" y="197"/>
                  </a:cubicBezTo>
                  <a:cubicBezTo>
                    <a:pt x="391" y="195"/>
                    <a:pt x="390" y="193"/>
                    <a:pt x="389" y="192"/>
                  </a:cubicBezTo>
                  <a:cubicBezTo>
                    <a:pt x="200" y="3"/>
                    <a:pt x="200" y="3"/>
                    <a:pt x="200" y="3"/>
                  </a:cubicBezTo>
                  <a:cubicBezTo>
                    <a:pt x="198" y="0"/>
                    <a:pt x="193" y="0"/>
                    <a:pt x="191" y="3"/>
                  </a:cubicBezTo>
                  <a:cubicBezTo>
                    <a:pt x="2" y="192"/>
                    <a:pt x="2" y="192"/>
                    <a:pt x="2" y="192"/>
                  </a:cubicBezTo>
                  <a:cubicBezTo>
                    <a:pt x="1" y="193"/>
                    <a:pt x="0" y="195"/>
                    <a:pt x="0" y="197"/>
                  </a:cubicBezTo>
                  <a:cubicBezTo>
                    <a:pt x="0" y="507"/>
                    <a:pt x="0" y="507"/>
                    <a:pt x="0" y="507"/>
                  </a:cubicBezTo>
                  <a:cubicBezTo>
                    <a:pt x="0" y="553"/>
                    <a:pt x="37" y="591"/>
                    <a:pt x="84" y="59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9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19"/>
          <p:cNvSpPr txBox="1"/>
          <p:nvPr>
            <p:ph type="title"/>
          </p:nvPr>
        </p:nvSpPr>
        <p:spPr>
          <a:xfrm>
            <a:off x="550500" y="759800"/>
            <a:ext cx="61077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Small Business Assistance Programs</a:t>
            </a:r>
            <a:endParaRPr/>
          </a:p>
        </p:txBody>
      </p:sp>
      <p:sp>
        <p:nvSpPr>
          <p:cNvPr id="231" name="Google Shape;231;p19"/>
          <p:cNvSpPr txBox="1"/>
          <p:nvPr>
            <p:ph idx="1" type="body"/>
          </p:nvPr>
        </p:nvSpPr>
        <p:spPr>
          <a:xfrm>
            <a:off x="550500" y="1353948"/>
            <a:ext cx="6107700" cy="3033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▸"/>
            </a:pPr>
            <a:r>
              <a:rPr lang="en"/>
              <a:t>IEDC - Indiana PPE Directory</a:t>
            </a:r>
            <a:endParaRPr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▸"/>
            </a:pPr>
            <a:r>
              <a:rPr lang="en"/>
              <a:t>SBA Disaster Loans for Small Businesses</a:t>
            </a:r>
            <a:endParaRPr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▸"/>
            </a:pPr>
            <a:r>
              <a:rPr lang="en"/>
              <a:t>Paycheck Protection Program</a:t>
            </a:r>
            <a:endParaRPr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▸"/>
            </a:pPr>
            <a:r>
              <a:rPr lang="en"/>
              <a:t>Small Business Debt Relief</a:t>
            </a:r>
            <a:endParaRPr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▸"/>
            </a:pPr>
            <a:r>
              <a:rPr lang="en"/>
              <a:t>Indiana Small Business Development Center</a:t>
            </a:r>
            <a:endParaRPr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▸"/>
            </a:pPr>
            <a:r>
              <a:rPr lang="en"/>
              <a:t>Hometown Business Preservation Initiative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b="1" i="1" lang="en" sz="1300">
                <a:solidFill>
                  <a:srgbClr val="000000"/>
                </a:solidFill>
                <a:highlight>
                  <a:srgbClr val="FFFFFF"/>
                </a:highlight>
              </a:rPr>
              <a:t>Programs set up in Indiana to assist small businesses using CARES ACT funding. Most of which have been signed through executive orders by the Governor.</a:t>
            </a:r>
            <a:endParaRPr b="1" i="1" sz="1300">
              <a:solidFill>
                <a:srgbClr val="000000"/>
              </a:solidFill>
              <a:highlight>
                <a:srgbClr val="FFFFFF"/>
              </a:highlight>
            </a:endParaRPr>
          </a:p>
          <a:p>
            <a:pPr indent="0" lvl="0" marL="0" rtl="0" algn="l">
              <a:spcBef>
                <a:spcPts val="1200"/>
              </a:spcBef>
              <a:spcAft>
                <a:spcPts val="800"/>
              </a:spcAft>
              <a:buNone/>
            </a:pPr>
            <a:r>
              <a:t/>
            </a:r>
            <a:endParaRPr i="1"/>
          </a:p>
        </p:txBody>
      </p:sp>
      <p:sp>
        <p:nvSpPr>
          <p:cNvPr id="232" name="Google Shape;232;p19"/>
          <p:cNvSpPr txBox="1"/>
          <p:nvPr>
            <p:ph idx="12" type="sldNum"/>
          </p:nvPr>
        </p:nvSpPr>
        <p:spPr>
          <a:xfrm>
            <a:off x="8346250" y="4688650"/>
            <a:ext cx="569100" cy="4548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233" name="Google Shape;233;p19"/>
          <p:cNvGrpSpPr/>
          <p:nvPr/>
        </p:nvGrpSpPr>
        <p:grpSpPr>
          <a:xfrm>
            <a:off x="6212395" y="710561"/>
            <a:ext cx="445803" cy="445535"/>
            <a:chOff x="9512077" y="2682320"/>
            <a:chExt cx="720199" cy="719767"/>
          </a:xfrm>
        </p:grpSpPr>
        <p:sp>
          <p:nvSpPr>
            <p:cNvPr id="234" name="Google Shape;234;p19"/>
            <p:cNvSpPr/>
            <p:nvPr/>
          </p:nvSpPr>
          <p:spPr>
            <a:xfrm>
              <a:off x="9690365" y="2963533"/>
              <a:ext cx="541911" cy="438554"/>
            </a:xfrm>
            <a:custGeom>
              <a:rect b="b" l="l" r="r" t="t"/>
              <a:pathLst>
                <a:path extrusionOk="0" h="697" w="861">
                  <a:moveTo>
                    <a:pt x="849" y="6"/>
                  </a:moveTo>
                  <a:cubicBezTo>
                    <a:pt x="847" y="0"/>
                    <a:pt x="839" y="0"/>
                    <a:pt x="837" y="5"/>
                  </a:cubicBezTo>
                  <a:cubicBezTo>
                    <a:pt x="830" y="26"/>
                    <a:pt x="820" y="51"/>
                    <a:pt x="806" y="78"/>
                  </a:cubicBezTo>
                  <a:cubicBezTo>
                    <a:pt x="770" y="150"/>
                    <a:pt x="700" y="250"/>
                    <a:pt x="575" y="321"/>
                  </a:cubicBezTo>
                  <a:cubicBezTo>
                    <a:pt x="513" y="356"/>
                    <a:pt x="448" y="374"/>
                    <a:pt x="380" y="374"/>
                  </a:cubicBezTo>
                  <a:cubicBezTo>
                    <a:pt x="262" y="374"/>
                    <a:pt x="180" y="321"/>
                    <a:pt x="176" y="319"/>
                  </a:cubicBezTo>
                  <a:cubicBezTo>
                    <a:pt x="176" y="319"/>
                    <a:pt x="176" y="319"/>
                    <a:pt x="176" y="319"/>
                  </a:cubicBezTo>
                  <a:cubicBezTo>
                    <a:pt x="108" y="279"/>
                    <a:pt x="65" y="205"/>
                    <a:pt x="65" y="125"/>
                  </a:cubicBezTo>
                  <a:cubicBezTo>
                    <a:pt x="65" y="112"/>
                    <a:pt x="66" y="99"/>
                    <a:pt x="69" y="86"/>
                  </a:cubicBezTo>
                  <a:cubicBezTo>
                    <a:pt x="70" y="79"/>
                    <a:pt x="61" y="76"/>
                    <a:pt x="57" y="81"/>
                  </a:cubicBezTo>
                  <a:cubicBezTo>
                    <a:pt x="21" y="139"/>
                    <a:pt x="3" y="203"/>
                    <a:pt x="2" y="275"/>
                  </a:cubicBezTo>
                  <a:cubicBezTo>
                    <a:pt x="0" y="517"/>
                    <a:pt x="156" y="664"/>
                    <a:pt x="182" y="686"/>
                  </a:cubicBezTo>
                  <a:cubicBezTo>
                    <a:pt x="182" y="687"/>
                    <a:pt x="183" y="687"/>
                    <a:pt x="185" y="688"/>
                  </a:cubicBezTo>
                  <a:cubicBezTo>
                    <a:pt x="219" y="694"/>
                    <a:pt x="254" y="697"/>
                    <a:pt x="289" y="697"/>
                  </a:cubicBezTo>
                  <a:cubicBezTo>
                    <a:pt x="604" y="697"/>
                    <a:pt x="861" y="441"/>
                    <a:pt x="861" y="125"/>
                  </a:cubicBezTo>
                  <a:cubicBezTo>
                    <a:pt x="861" y="85"/>
                    <a:pt x="857" y="45"/>
                    <a:pt x="849" y="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5" name="Google Shape;235;p19"/>
            <p:cNvSpPr/>
            <p:nvPr/>
          </p:nvSpPr>
          <p:spPr>
            <a:xfrm>
              <a:off x="9512077" y="2791266"/>
              <a:ext cx="459066" cy="594405"/>
            </a:xfrm>
            <a:custGeom>
              <a:rect b="b" l="l" r="r" t="t"/>
              <a:pathLst>
                <a:path extrusionOk="0" h="945" w="729">
                  <a:moveTo>
                    <a:pt x="717" y="228"/>
                  </a:moveTo>
                  <a:cubicBezTo>
                    <a:pt x="722" y="233"/>
                    <a:pt x="729" y="227"/>
                    <a:pt x="726" y="221"/>
                  </a:cubicBezTo>
                  <a:cubicBezTo>
                    <a:pt x="694" y="161"/>
                    <a:pt x="647" y="112"/>
                    <a:pt x="586" y="76"/>
                  </a:cubicBezTo>
                  <a:cubicBezTo>
                    <a:pt x="500" y="26"/>
                    <a:pt x="406" y="0"/>
                    <a:pt x="307" y="0"/>
                  </a:cubicBezTo>
                  <a:cubicBezTo>
                    <a:pt x="221" y="0"/>
                    <a:pt x="157" y="20"/>
                    <a:pt x="140" y="26"/>
                  </a:cubicBezTo>
                  <a:cubicBezTo>
                    <a:pt x="139" y="26"/>
                    <a:pt x="138" y="27"/>
                    <a:pt x="137" y="27"/>
                  </a:cubicBezTo>
                  <a:cubicBezTo>
                    <a:pt x="49" y="131"/>
                    <a:pt x="0" y="263"/>
                    <a:pt x="0" y="399"/>
                  </a:cubicBezTo>
                  <a:cubicBezTo>
                    <a:pt x="0" y="649"/>
                    <a:pt x="163" y="868"/>
                    <a:pt x="396" y="943"/>
                  </a:cubicBezTo>
                  <a:cubicBezTo>
                    <a:pt x="401" y="945"/>
                    <a:pt x="406" y="938"/>
                    <a:pt x="402" y="934"/>
                  </a:cubicBezTo>
                  <a:cubicBezTo>
                    <a:pt x="387" y="917"/>
                    <a:pt x="371" y="896"/>
                    <a:pt x="354" y="870"/>
                  </a:cubicBezTo>
                  <a:cubicBezTo>
                    <a:pt x="310" y="803"/>
                    <a:pt x="258" y="693"/>
                    <a:pt x="259" y="549"/>
                  </a:cubicBezTo>
                  <a:cubicBezTo>
                    <a:pt x="260" y="423"/>
                    <a:pt x="315" y="337"/>
                    <a:pt x="360" y="286"/>
                  </a:cubicBezTo>
                  <a:cubicBezTo>
                    <a:pt x="410" y="231"/>
                    <a:pt x="459" y="206"/>
                    <a:pt x="461" y="205"/>
                  </a:cubicBezTo>
                  <a:cubicBezTo>
                    <a:pt x="461" y="205"/>
                    <a:pt x="461" y="205"/>
                    <a:pt x="461" y="205"/>
                  </a:cubicBezTo>
                  <a:cubicBezTo>
                    <a:pt x="495" y="185"/>
                    <a:pt x="533" y="175"/>
                    <a:pt x="572" y="175"/>
                  </a:cubicBezTo>
                  <a:cubicBezTo>
                    <a:pt x="627" y="175"/>
                    <a:pt x="678" y="195"/>
                    <a:pt x="717" y="22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6" name="Google Shape;236;p19"/>
            <p:cNvSpPr/>
            <p:nvPr/>
          </p:nvSpPr>
          <p:spPr>
            <a:xfrm>
              <a:off x="9628658" y="2682320"/>
              <a:ext cx="583546" cy="500170"/>
            </a:xfrm>
            <a:custGeom>
              <a:rect b="b" l="l" r="r" t="t"/>
              <a:pathLst>
                <a:path extrusionOk="0" h="795" w="927">
                  <a:moveTo>
                    <a:pt x="660" y="746"/>
                  </a:moveTo>
                  <a:cubicBezTo>
                    <a:pt x="871" y="626"/>
                    <a:pt x="920" y="418"/>
                    <a:pt x="927" y="385"/>
                  </a:cubicBezTo>
                  <a:cubicBezTo>
                    <a:pt x="927" y="384"/>
                    <a:pt x="927" y="383"/>
                    <a:pt x="926" y="381"/>
                  </a:cubicBezTo>
                  <a:cubicBezTo>
                    <a:pt x="846" y="153"/>
                    <a:pt x="630" y="0"/>
                    <a:pt x="387" y="0"/>
                  </a:cubicBezTo>
                  <a:cubicBezTo>
                    <a:pt x="245" y="0"/>
                    <a:pt x="109" y="53"/>
                    <a:pt x="4" y="147"/>
                  </a:cubicBezTo>
                  <a:cubicBezTo>
                    <a:pt x="0" y="151"/>
                    <a:pt x="4" y="159"/>
                    <a:pt x="10" y="158"/>
                  </a:cubicBezTo>
                  <a:cubicBezTo>
                    <a:pt x="39" y="152"/>
                    <a:pt x="78" y="147"/>
                    <a:pt x="122" y="147"/>
                  </a:cubicBezTo>
                  <a:cubicBezTo>
                    <a:pt x="226" y="147"/>
                    <a:pt x="324" y="174"/>
                    <a:pt x="414" y="227"/>
                  </a:cubicBezTo>
                  <a:cubicBezTo>
                    <a:pt x="522" y="290"/>
                    <a:pt x="570" y="381"/>
                    <a:pt x="591" y="446"/>
                  </a:cubicBezTo>
                  <a:cubicBezTo>
                    <a:pt x="613" y="514"/>
                    <a:pt x="611" y="567"/>
                    <a:pt x="611" y="573"/>
                  </a:cubicBezTo>
                  <a:cubicBezTo>
                    <a:pt x="611" y="669"/>
                    <a:pt x="549" y="752"/>
                    <a:pt x="463" y="783"/>
                  </a:cubicBezTo>
                  <a:cubicBezTo>
                    <a:pt x="457" y="785"/>
                    <a:pt x="458" y="795"/>
                    <a:pt x="465" y="795"/>
                  </a:cubicBezTo>
                  <a:cubicBezTo>
                    <a:pt x="469" y="795"/>
                    <a:pt x="474" y="795"/>
                    <a:pt x="478" y="795"/>
                  </a:cubicBezTo>
                  <a:cubicBezTo>
                    <a:pt x="541" y="795"/>
                    <a:pt x="602" y="778"/>
                    <a:pt x="660" y="74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0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20"/>
          <p:cNvSpPr txBox="1"/>
          <p:nvPr>
            <p:ph type="title"/>
          </p:nvPr>
        </p:nvSpPr>
        <p:spPr>
          <a:xfrm>
            <a:off x="550500" y="1081088"/>
            <a:ext cx="3694500" cy="8868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/>
              <a:t>Thanks!</a:t>
            </a:r>
            <a:endParaRPr sz="6000"/>
          </a:p>
        </p:txBody>
      </p:sp>
      <p:sp>
        <p:nvSpPr>
          <p:cNvPr id="242" name="Google Shape;242;p20"/>
          <p:cNvSpPr txBox="1"/>
          <p:nvPr>
            <p:ph idx="1" type="body"/>
          </p:nvPr>
        </p:nvSpPr>
        <p:spPr>
          <a:xfrm>
            <a:off x="550500" y="2165687"/>
            <a:ext cx="3694500" cy="1904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Any questions?</a:t>
            </a:r>
            <a:endParaRPr/>
          </a:p>
          <a:p>
            <a:pPr indent="-381000" lvl="0" marL="457200" rtl="0" algn="l">
              <a:spcBef>
                <a:spcPts val="800"/>
              </a:spcBef>
              <a:spcAft>
                <a:spcPts val="0"/>
              </a:spcAft>
              <a:buSzPts val="2400"/>
              <a:buChar char="▸"/>
            </a:pPr>
            <a:r>
              <a:rPr lang="en"/>
              <a:t>h26@iga.in.gov</a:t>
            </a:r>
            <a:endParaRPr b="1"/>
          </a:p>
        </p:txBody>
      </p:sp>
      <p:sp>
        <p:nvSpPr>
          <p:cNvPr id="243" name="Google Shape;243;p20"/>
          <p:cNvSpPr txBox="1"/>
          <p:nvPr>
            <p:ph idx="12" type="sldNum"/>
          </p:nvPr>
        </p:nvSpPr>
        <p:spPr>
          <a:xfrm>
            <a:off x="8346250" y="4688650"/>
            <a:ext cx="569100" cy="4548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244" name="Google Shape;244;p20"/>
          <p:cNvPicPr preferRelativeResize="0"/>
          <p:nvPr/>
        </p:nvPicPr>
        <p:blipFill rotWithShape="1">
          <a:blip r:embed="rId3">
            <a:alphaModFix/>
          </a:blip>
          <a:srcRect b="0" l="35858" r="35858" t="0"/>
          <a:stretch/>
        </p:blipFill>
        <p:spPr>
          <a:xfrm>
            <a:off x="4691070" y="-6851"/>
            <a:ext cx="4343382" cy="5157216"/>
          </a:xfrm>
          <a:custGeom>
            <a:rect b="b" l="l" r="r" t="t"/>
            <a:pathLst>
              <a:path extrusionOk="0" h="21600" w="21600">
                <a:moveTo>
                  <a:pt x="7264" y="0"/>
                </a:moveTo>
                <a:lnTo>
                  <a:pt x="7264" y="4855"/>
                </a:lnTo>
                <a:lnTo>
                  <a:pt x="16434" y="3451"/>
                </a:lnTo>
                <a:lnTo>
                  <a:pt x="16434" y="0"/>
                </a:lnTo>
                <a:lnTo>
                  <a:pt x="7264" y="0"/>
                </a:lnTo>
                <a:close/>
                <a:moveTo>
                  <a:pt x="17165" y="0"/>
                </a:moveTo>
                <a:lnTo>
                  <a:pt x="17165" y="1328"/>
                </a:lnTo>
                <a:lnTo>
                  <a:pt x="21600" y="649"/>
                </a:lnTo>
                <a:lnTo>
                  <a:pt x="21600" y="0"/>
                </a:lnTo>
                <a:lnTo>
                  <a:pt x="17165" y="0"/>
                </a:lnTo>
                <a:close/>
                <a:moveTo>
                  <a:pt x="21600" y="1261"/>
                </a:moveTo>
                <a:lnTo>
                  <a:pt x="17165" y="1940"/>
                </a:lnTo>
                <a:lnTo>
                  <a:pt x="17165" y="13789"/>
                </a:lnTo>
                <a:lnTo>
                  <a:pt x="21600" y="13110"/>
                </a:lnTo>
                <a:lnTo>
                  <a:pt x="21600" y="1261"/>
                </a:lnTo>
                <a:close/>
                <a:moveTo>
                  <a:pt x="6534" y="2532"/>
                </a:moveTo>
                <a:lnTo>
                  <a:pt x="0" y="3534"/>
                </a:lnTo>
                <a:lnTo>
                  <a:pt x="0" y="11449"/>
                </a:lnTo>
                <a:lnTo>
                  <a:pt x="6534" y="10449"/>
                </a:lnTo>
                <a:lnTo>
                  <a:pt x="6534" y="2532"/>
                </a:lnTo>
                <a:close/>
                <a:moveTo>
                  <a:pt x="16434" y="4110"/>
                </a:moveTo>
                <a:lnTo>
                  <a:pt x="7264" y="5514"/>
                </a:lnTo>
                <a:lnTo>
                  <a:pt x="7264" y="21600"/>
                </a:lnTo>
                <a:lnTo>
                  <a:pt x="16434" y="21600"/>
                </a:lnTo>
                <a:lnTo>
                  <a:pt x="16434" y="4110"/>
                </a:lnTo>
                <a:close/>
                <a:moveTo>
                  <a:pt x="6534" y="11069"/>
                </a:moveTo>
                <a:lnTo>
                  <a:pt x="0" y="12069"/>
                </a:lnTo>
                <a:lnTo>
                  <a:pt x="0" y="21600"/>
                </a:lnTo>
                <a:lnTo>
                  <a:pt x="6534" y="21600"/>
                </a:lnTo>
                <a:lnTo>
                  <a:pt x="6534" y="11069"/>
                </a:lnTo>
                <a:close/>
                <a:moveTo>
                  <a:pt x="21600" y="13722"/>
                </a:moveTo>
                <a:lnTo>
                  <a:pt x="17165" y="14401"/>
                </a:lnTo>
                <a:lnTo>
                  <a:pt x="17165" y="18629"/>
                </a:lnTo>
                <a:lnTo>
                  <a:pt x="21600" y="17950"/>
                </a:lnTo>
                <a:lnTo>
                  <a:pt x="21600" y="13722"/>
                </a:lnTo>
                <a:close/>
              </a:path>
            </a:pathLst>
          </a:cu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Jessica template">
  <a:themeElements>
    <a:clrScheme name="Custom 347">
      <a:dk1>
        <a:srgbClr val="062133"/>
      </a:dk1>
      <a:lt1>
        <a:srgbClr val="FFFFFF"/>
      </a:lt1>
      <a:dk2>
        <a:srgbClr val="878E92"/>
      </a:dk2>
      <a:lt2>
        <a:srgbClr val="E9EEF0"/>
      </a:lt2>
      <a:accent1>
        <a:srgbClr val="0DB8CC"/>
      </a:accent1>
      <a:accent2>
        <a:srgbClr val="FFA604"/>
      </a:accent2>
      <a:accent3>
        <a:srgbClr val="00799E"/>
      </a:accent3>
      <a:accent4>
        <a:srgbClr val="32E4C8"/>
      </a:accent4>
      <a:accent5>
        <a:srgbClr val="FFD104"/>
      </a:accent5>
      <a:accent6>
        <a:srgbClr val="2EC9FF"/>
      </a:accent6>
      <a:hlink>
        <a:srgbClr val="00799E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